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83" r:id="rId3"/>
    <p:sldId id="299" r:id="rId4"/>
    <p:sldId id="321" r:id="rId5"/>
    <p:sldId id="263" r:id="rId6"/>
    <p:sldId id="293" r:id="rId7"/>
    <p:sldId id="273" r:id="rId8"/>
    <p:sldId id="322" r:id="rId9"/>
    <p:sldId id="272" r:id="rId10"/>
    <p:sldId id="320" r:id="rId11"/>
    <p:sldId id="290" r:id="rId12"/>
    <p:sldId id="318" r:id="rId13"/>
    <p:sldId id="319" r:id="rId14"/>
    <p:sldId id="296" r:id="rId15"/>
    <p:sldId id="303"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01AFAD2-2371-4479-88E3-A2EA1AA8B9FA}">
          <p14:sldIdLst>
            <p14:sldId id="256"/>
            <p14:sldId id="283"/>
            <p14:sldId id="299"/>
            <p14:sldId id="321"/>
          </p14:sldIdLst>
        </p14:section>
        <p14:section name="BAU - RDN Maintenance" id="{615B8328-1459-4874-9A1C-14F1013F947D}">
          <p14:sldIdLst>
            <p14:sldId id="263"/>
          </p14:sldIdLst>
        </p14:section>
        <p14:section name="Initiative (1)" id="{5C01C304-EC9C-4BFF-90F4-786239A226A9}">
          <p14:sldIdLst>
            <p14:sldId id="293"/>
          </p14:sldIdLst>
        </p14:section>
        <p14:section name="Initiative (2)" id="{EE4A1BD6-2075-4DB1-987A-7D6B997664D2}">
          <p14:sldIdLst>
            <p14:sldId id="273"/>
            <p14:sldId id="322"/>
          </p14:sldIdLst>
        </p14:section>
        <p14:section name="Project (1)" id="{2F8D5349-9313-457E-A3B6-E0BBDE1267BA}">
          <p14:sldIdLst>
            <p14:sldId id="272"/>
            <p14:sldId id="320"/>
            <p14:sldId id="290"/>
            <p14:sldId id="318"/>
            <p14:sldId id="319"/>
          </p14:sldIdLst>
        </p14:section>
        <p14:section name="Initiative Demo" id="{E0DF70F9-B50C-4F18-A149-23E510E7C434}">
          <p14:sldIdLst>
            <p14:sldId id="296"/>
          </p14:sldIdLst>
        </p14:section>
        <p14:section name="Output" id="{8A820118-39B1-4CFB-9488-AABAAD3FA54A}">
          <p14:sldIdLst>
            <p14:sldId id="303"/>
          </p14:sldIdLst>
        </p14:section>
        <p14:section name="Improvement (1)" id="{11D8C3AF-6EC9-47FF-BED9-807E6DA30F9C}">
          <p14:sldIdLst>
            <p14:sldId id="270"/>
          </p14:sldIdLst>
        </p14:section>
        <p14:section name="Big Thanks" id="{2241C38D-6D20-4F6D-B88F-75E59CE94E86}">
          <p14:sldIdLst>
            <p14:sldId id="271"/>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autoAdjust="0"/>
    <p:restoredTop sz="75661" autoAdjust="0"/>
  </p:normalViewPr>
  <p:slideViewPr>
    <p:cSldViewPr snapToGrid="0">
      <p:cViewPr varScale="1">
        <p:scale>
          <a:sx n="60" d="100"/>
          <a:sy n="60" d="100"/>
        </p:scale>
        <p:origin x="1016" y="52"/>
      </p:cViewPr>
      <p:guideLst>
        <p:guide orient="horz" pos="213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AB05E-15D6-442C-9E3E-153A49AB546B}"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77139-E000-4EDB-869E-5DCA29A7F4AD}" type="slidenum">
              <a:rPr lang="en-US" smtClean="0"/>
              <a:t>‹#›</a:t>
            </a:fld>
            <a:endParaRPr lang="en-US"/>
          </a:p>
        </p:txBody>
      </p:sp>
    </p:spTree>
    <p:extLst>
      <p:ext uri="{BB962C8B-B14F-4D97-AF65-F5344CB8AC3E}">
        <p14:creationId xmlns:p14="http://schemas.microsoft.com/office/powerpoint/2010/main" val="351734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2</a:t>
            </a:fld>
            <a:endParaRPr lang="en-US"/>
          </a:p>
        </p:txBody>
      </p:sp>
    </p:spTree>
    <p:extLst>
      <p:ext uri="{BB962C8B-B14F-4D97-AF65-F5344CB8AC3E}">
        <p14:creationId xmlns:p14="http://schemas.microsoft.com/office/powerpoint/2010/main" val="2625886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12</a:t>
            </a:fld>
            <a:endParaRPr lang="en-US"/>
          </a:p>
        </p:txBody>
      </p:sp>
    </p:spTree>
    <p:extLst>
      <p:ext uri="{BB962C8B-B14F-4D97-AF65-F5344CB8AC3E}">
        <p14:creationId xmlns:p14="http://schemas.microsoft.com/office/powerpoint/2010/main" val="140604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13</a:t>
            </a:fld>
            <a:endParaRPr lang="en-US"/>
          </a:p>
        </p:txBody>
      </p:sp>
    </p:spTree>
    <p:extLst>
      <p:ext uri="{BB962C8B-B14F-4D97-AF65-F5344CB8AC3E}">
        <p14:creationId xmlns:p14="http://schemas.microsoft.com/office/powerpoint/2010/main" val="153521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15</a:t>
            </a:fld>
            <a:endParaRPr lang="en-US"/>
          </a:p>
        </p:txBody>
      </p:sp>
    </p:spTree>
    <p:extLst>
      <p:ext uri="{BB962C8B-B14F-4D97-AF65-F5344CB8AC3E}">
        <p14:creationId xmlns:p14="http://schemas.microsoft.com/office/powerpoint/2010/main" val="237989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16</a:t>
            </a:fld>
            <a:endParaRPr lang="en-US"/>
          </a:p>
        </p:txBody>
      </p:sp>
    </p:spTree>
    <p:extLst>
      <p:ext uri="{BB962C8B-B14F-4D97-AF65-F5344CB8AC3E}">
        <p14:creationId xmlns:p14="http://schemas.microsoft.com/office/powerpoint/2010/main" val="205978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3</a:t>
            </a:fld>
            <a:endParaRPr lang="en-US"/>
          </a:p>
        </p:txBody>
      </p:sp>
    </p:spTree>
    <p:extLst>
      <p:ext uri="{BB962C8B-B14F-4D97-AF65-F5344CB8AC3E}">
        <p14:creationId xmlns:p14="http://schemas.microsoft.com/office/powerpoint/2010/main" val="3571170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5</a:t>
            </a:fld>
            <a:endParaRPr lang="en-US"/>
          </a:p>
        </p:txBody>
      </p:sp>
    </p:spTree>
    <p:extLst>
      <p:ext uri="{BB962C8B-B14F-4D97-AF65-F5344CB8AC3E}">
        <p14:creationId xmlns:p14="http://schemas.microsoft.com/office/powerpoint/2010/main" val="32508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6</a:t>
            </a:fld>
            <a:endParaRPr lang="en-US"/>
          </a:p>
        </p:txBody>
      </p:sp>
    </p:spTree>
    <p:extLst>
      <p:ext uri="{BB962C8B-B14F-4D97-AF65-F5344CB8AC3E}">
        <p14:creationId xmlns:p14="http://schemas.microsoft.com/office/powerpoint/2010/main" val="2601587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AAC77139-E000-4EDB-869E-5DCA29A7F4AD}" type="slidenum">
              <a:rPr lang="en-US" smtClean="0"/>
              <a:t>7</a:t>
            </a:fld>
            <a:endParaRPr lang="en-US"/>
          </a:p>
        </p:txBody>
      </p:sp>
    </p:spTree>
    <p:extLst>
      <p:ext uri="{BB962C8B-B14F-4D97-AF65-F5344CB8AC3E}">
        <p14:creationId xmlns:p14="http://schemas.microsoft.com/office/powerpoint/2010/main" val="322015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C77139-E000-4EDB-869E-5DCA29A7F4AD}" type="slidenum">
              <a:rPr lang="en-US" smtClean="0"/>
              <a:t>8</a:t>
            </a:fld>
            <a:endParaRPr lang="en-US"/>
          </a:p>
        </p:txBody>
      </p:sp>
    </p:spTree>
    <p:extLst>
      <p:ext uri="{BB962C8B-B14F-4D97-AF65-F5344CB8AC3E}">
        <p14:creationId xmlns:p14="http://schemas.microsoft.com/office/powerpoint/2010/main" val="4074360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9</a:t>
            </a:fld>
            <a:endParaRPr lang="en-US"/>
          </a:p>
        </p:txBody>
      </p:sp>
    </p:spTree>
    <p:extLst>
      <p:ext uri="{BB962C8B-B14F-4D97-AF65-F5344CB8AC3E}">
        <p14:creationId xmlns:p14="http://schemas.microsoft.com/office/powerpoint/2010/main" val="1329251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10</a:t>
            </a:fld>
            <a:endParaRPr lang="en-US"/>
          </a:p>
        </p:txBody>
      </p:sp>
    </p:spTree>
    <p:extLst>
      <p:ext uri="{BB962C8B-B14F-4D97-AF65-F5344CB8AC3E}">
        <p14:creationId xmlns:p14="http://schemas.microsoft.com/office/powerpoint/2010/main" val="47680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AAC77139-E000-4EDB-869E-5DCA29A7F4AD}" type="slidenum">
              <a:rPr lang="en-US" smtClean="0"/>
              <a:t>11</a:t>
            </a:fld>
            <a:endParaRPr lang="en-US"/>
          </a:p>
        </p:txBody>
      </p:sp>
    </p:spTree>
    <p:extLst>
      <p:ext uri="{BB962C8B-B14F-4D97-AF65-F5344CB8AC3E}">
        <p14:creationId xmlns:p14="http://schemas.microsoft.com/office/powerpoint/2010/main" val="3092954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xmlns="" id="{5288B3EB-F9F7-C740-BB9A-F0CE75052D7B}"/>
              </a:ext>
            </a:extLst>
          </p:cNvPr>
          <p:cNvSpPr>
            <a:spLocks noGrp="1"/>
          </p:cNvSpPr>
          <p:nvPr>
            <p:ph type="body" sz="quarter" idx="13" hasCustomPrompt="1"/>
          </p:nvPr>
        </p:nvSpPr>
        <p:spPr>
          <a:xfrm>
            <a:off x="585788" y="2559050"/>
            <a:ext cx="10082212" cy="652463"/>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Insert Date / Document Version</a:t>
            </a:r>
          </a:p>
        </p:txBody>
      </p:sp>
      <p:sp>
        <p:nvSpPr>
          <p:cNvPr id="2" name="Title 1">
            <a:extLst>
              <a:ext uri="{FF2B5EF4-FFF2-40B4-BE49-F238E27FC236}">
                <a16:creationId xmlns:a16="http://schemas.microsoft.com/office/drawing/2014/main" xmlns="" id="{6D697E39-371E-3E4F-9B2B-838C37523B1B}"/>
              </a:ext>
            </a:extLst>
          </p:cNvPr>
          <p:cNvSpPr>
            <a:spLocks noGrp="1"/>
          </p:cNvSpPr>
          <p:nvPr>
            <p:ph type="ctrTitle"/>
          </p:nvPr>
        </p:nvSpPr>
        <p:spPr>
          <a:xfrm>
            <a:off x="585833" y="1198895"/>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6E6BC8A-8225-4646-9D45-3F467B2F0056}"/>
              </a:ext>
            </a:extLst>
          </p:cNvPr>
          <p:cNvSpPr>
            <a:spLocks noGrp="1"/>
          </p:cNvSpPr>
          <p:nvPr>
            <p:ph type="subTitle" idx="1"/>
          </p:nvPr>
        </p:nvSpPr>
        <p:spPr>
          <a:xfrm>
            <a:off x="585833" y="1949419"/>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xmlns=""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xmlns=""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xmlns=""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
        <p:nvSpPr>
          <p:cNvPr id="4" name="Footer Placeholder 3">
            <a:extLst>
              <a:ext uri="{FF2B5EF4-FFF2-40B4-BE49-F238E27FC236}">
                <a16:creationId xmlns:a16="http://schemas.microsoft.com/office/drawing/2014/main" xmlns="" id="{F08099C8-7697-9C4D-8D32-53526BB3ED8B}"/>
              </a:ext>
            </a:extLst>
          </p:cNvPr>
          <p:cNvSpPr>
            <a:spLocks noGrp="1"/>
          </p:cNvSpPr>
          <p:nvPr>
            <p:ph type="ftr" sz="quarter" idx="14"/>
          </p:nvPr>
        </p:nvSpPr>
        <p:spPr>
          <a:xfrm>
            <a:off x="6986556" y="117070"/>
            <a:ext cx="4966748" cy="360000"/>
          </a:xfrm>
        </p:spPr>
        <p:txBody>
          <a:bodyPr anchor="b" anchorCtr="0"/>
          <a:lstStyle>
            <a:lvl1pPr>
              <a:defRPr sz="1200">
                <a:solidFill>
                  <a:schemeClr val="tx1">
                    <a:lumMod val="95000"/>
                    <a:lumOff val="5000"/>
                  </a:schemeClr>
                </a:solidFill>
              </a:defRPr>
            </a:lvl1pPr>
          </a:lstStyle>
          <a:p>
            <a:endParaRPr lang="en-ID"/>
          </a:p>
        </p:txBody>
      </p:sp>
      <p:sp>
        <p:nvSpPr>
          <p:cNvPr id="5" name="Slide Number Placeholder 4">
            <a:extLst>
              <a:ext uri="{FF2B5EF4-FFF2-40B4-BE49-F238E27FC236}">
                <a16:creationId xmlns:a16="http://schemas.microsoft.com/office/drawing/2014/main" xmlns="" id="{761F157F-E773-9E40-95D1-79F17798E5A0}"/>
              </a:ext>
            </a:extLst>
          </p:cNvPr>
          <p:cNvSpPr>
            <a:spLocks noGrp="1"/>
          </p:cNvSpPr>
          <p:nvPr>
            <p:ph type="sldNum" sz="quarter" idx="15"/>
          </p:nvPr>
        </p:nvSpPr>
        <p:spPr/>
        <p:txBody>
          <a:bodyPr/>
          <a:lstStyle/>
          <a:p>
            <a:fld id="{10208EE1-6094-497D-8279-45D0A0E7B44C}" type="slidenum">
              <a:rPr lang="en-ID" smtClean="0"/>
              <a:t>‹#›</a:t>
            </a:fld>
            <a:endParaRPr lang="en-ID"/>
          </a:p>
        </p:txBody>
      </p:sp>
      <p:sp>
        <p:nvSpPr>
          <p:cNvPr id="13" name="Rectangle 12"/>
          <p:cNvSpPr/>
          <p:nvPr/>
        </p:nvSpPr>
        <p:spPr>
          <a:xfrm>
            <a:off x="6986556" y="507887"/>
            <a:ext cx="5021766" cy="523220"/>
          </a:xfrm>
          <a:prstGeom prst="rect">
            <a:avLst/>
          </a:prstGeom>
        </p:spPr>
        <p:txBody>
          <a:bodyPr wrap="square">
            <a:spAutoFit/>
          </a:bodyPr>
          <a:lstStyle/>
          <a:p>
            <a:pPr algn="just"/>
            <a:r>
              <a:rPr lang="en-MY" sz="700" i="1" dirty="0"/>
              <a:t>Disclaimer: The contents of this document/information remain the intellectual property of Maybank and no part of this is to be reproduced or transmitted in any form or by any means, including electronically, photocopying, recording or in any information storage and retrieval system without the permission in writing from Maybank. The contents of this document/information are confidential and its circulation and use are restricted.</a:t>
            </a:r>
          </a:p>
        </p:txBody>
      </p:sp>
    </p:spTree>
    <p:extLst>
      <p:ext uri="{BB962C8B-B14F-4D97-AF65-F5344CB8AC3E}">
        <p14:creationId xmlns:p14="http://schemas.microsoft.com/office/powerpoint/2010/main" val="5357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layout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Table layout with copy</a:t>
            </a:r>
            <a:endParaRPr lang="en-US" dirty="0"/>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1422545" y="-640493"/>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EAF8B3DA-4F87-9E44-9E87-E64D2C891546}"/>
              </a:ext>
            </a:extLst>
          </p:cNvPr>
          <p:cNvSpPr>
            <a:spLocks noGrp="1"/>
          </p:cNvSpPr>
          <p:nvPr>
            <p:ph sz="half" idx="2"/>
          </p:nvPr>
        </p:nvSpPr>
        <p:spPr>
          <a:xfrm>
            <a:off x="465942" y="1653951"/>
            <a:ext cx="3346403" cy="2831544"/>
          </a:xfrm>
        </p:spPr>
        <p:txBody>
          <a:bodyPr>
            <a:normAutofit/>
          </a:bodyPr>
          <a:lstStyle>
            <a:lvl1pPr marL="0" indent="0">
              <a:buNone/>
              <a:defRPr sz="1800">
                <a:solidFill>
                  <a:schemeClr val="tx1">
                    <a:lumMod val="85000"/>
                    <a:lumOff val="15000"/>
                  </a:schemeClr>
                </a:solidFill>
              </a:defRPr>
            </a:lvl1pPr>
            <a:lvl2pPr marL="180975" indent="-168275">
              <a:buFont typeface="Arial" panose="020B0604020202020204" pitchFamily="34" charset="0"/>
              <a:buChar char="•"/>
              <a:tabLst/>
              <a:defRPr sz="1600">
                <a:solidFill>
                  <a:schemeClr val="tx1">
                    <a:lumMod val="85000"/>
                    <a:lumOff val="15000"/>
                  </a:schemeClr>
                </a:solidFill>
              </a:defRPr>
            </a:lvl2pPr>
            <a:lvl3pPr marL="361950" indent="-139700">
              <a:buFont typeface="Arial" panose="020B0604020202020204" pitchFamily="34" charset="0"/>
              <a:buChar char="•"/>
              <a:tabLst/>
              <a:defRPr sz="1400">
                <a:solidFill>
                  <a:schemeClr val="tx1">
                    <a:lumMod val="85000"/>
                    <a:lumOff val="15000"/>
                  </a:schemeClr>
                </a:solidFill>
              </a:defRPr>
            </a:lvl3pPr>
            <a:lvl4pPr marL="501650" indent="-139700">
              <a:buFont typeface="Arial" panose="020B0604020202020204" pitchFamily="34" charset="0"/>
              <a:buChar char="•"/>
              <a:tabLst/>
              <a:defRPr sz="1200">
                <a:solidFill>
                  <a:schemeClr val="tx1">
                    <a:lumMod val="85000"/>
                    <a:lumOff val="15000"/>
                  </a:schemeClr>
                </a:solidFill>
              </a:defRPr>
            </a:lvl4pPr>
            <a:lvl5pPr marL="668338" indent="-166688">
              <a:buFont typeface="Arial" panose="020B0604020202020204" pitchFamily="34" charset="0"/>
              <a:buChar char="•"/>
              <a:tabLst/>
              <a:defRPr sz="1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able Placeholder 5">
            <a:extLst>
              <a:ext uri="{FF2B5EF4-FFF2-40B4-BE49-F238E27FC236}">
                <a16:creationId xmlns:a16="http://schemas.microsoft.com/office/drawing/2014/main" xmlns="" id="{804F53D6-FE15-014B-8637-4816D8C8D57E}"/>
              </a:ext>
            </a:extLst>
          </p:cNvPr>
          <p:cNvSpPr>
            <a:spLocks noGrp="1"/>
          </p:cNvSpPr>
          <p:nvPr>
            <p:ph type="tbl" sz="quarter" idx="13"/>
          </p:nvPr>
        </p:nvSpPr>
        <p:spPr>
          <a:xfrm>
            <a:off x="3955805" y="1605397"/>
            <a:ext cx="7705970" cy="4387416"/>
          </a:xfrm>
        </p:spPr>
        <p:txBody>
          <a:bodyPr/>
          <a:lstStyle/>
          <a:p>
            <a:r>
              <a:rPr lang="en-US"/>
              <a:t>Click icon to add table</a:t>
            </a:r>
            <a:endParaRPr lang="en-US" dirty="0"/>
          </a:p>
        </p:txBody>
      </p:sp>
      <p:sp>
        <p:nvSpPr>
          <p:cNvPr id="7" name="Text Placeholder 6"/>
          <p:cNvSpPr>
            <a:spLocks noGrp="1"/>
          </p:cNvSpPr>
          <p:nvPr>
            <p:ph type="body" sz="quarter" idx="14" hasCustomPrompt="1"/>
          </p:nvPr>
        </p:nvSpPr>
        <p:spPr>
          <a:xfrm>
            <a:off x="466725" y="6356350"/>
            <a:ext cx="42195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17554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43767F-0C30-D14E-9986-F765BD52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DC8370A-2DCE-2041-9E0C-D89ED7709C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10" name="Text Placeholder 9"/>
          <p:cNvSpPr>
            <a:spLocks noGrp="1"/>
          </p:cNvSpPr>
          <p:nvPr>
            <p:ph type="body" sz="quarter" idx="13" hasCustomPrompt="1"/>
          </p:nvPr>
        </p:nvSpPr>
        <p:spPr>
          <a:xfrm>
            <a:off x="504825" y="6356350"/>
            <a:ext cx="41560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359181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C01ACCC9-0B01-4140-AB97-B2D5AAF74A13}"/>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B814FBDE-2BA1-4740-A145-BE005D1192D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xmlns="" id="{BA6741B0-2215-8A46-88BF-F2E66B8FCFBF}"/>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7" name="Text Placeholder 6"/>
          <p:cNvSpPr>
            <a:spLocks noGrp="1"/>
          </p:cNvSpPr>
          <p:nvPr>
            <p:ph type="body" sz="quarter" idx="13" hasCustomPrompt="1"/>
          </p:nvPr>
        </p:nvSpPr>
        <p:spPr>
          <a:xfrm>
            <a:off x="504825" y="6356350"/>
            <a:ext cx="3800475"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96760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with Head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3" hasCustomPrompt="1"/>
          </p:nvPr>
        </p:nvSpPr>
        <p:spPr>
          <a:xfrm>
            <a:off x="419100" y="6356350"/>
            <a:ext cx="34290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920866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706CD25-76BA-6942-B5C5-155658AC0A75}"/>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xmlns="" id="{26FA513B-64C1-0A42-B808-118141557C6B}"/>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5" name="Rectangle 4">
            <a:extLst>
              <a:ext uri="{FF2B5EF4-FFF2-40B4-BE49-F238E27FC236}">
                <a16:creationId xmlns:a16="http://schemas.microsoft.com/office/drawing/2014/main" xmlns="" id="{A0855FEC-46CE-FF40-85A6-F0A85A0F9B3F}"/>
              </a:ext>
            </a:extLst>
          </p:cNvPr>
          <p:cNvSpPr/>
          <p:nvPr/>
        </p:nvSpPr>
        <p:spPr>
          <a:xfrm>
            <a:off x="0" y="321764"/>
            <a:ext cx="504824" cy="3651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3" hasCustomPrompt="1"/>
          </p:nvPr>
        </p:nvSpPr>
        <p:spPr>
          <a:xfrm>
            <a:off x="406400" y="6356350"/>
            <a:ext cx="4051300" cy="501650"/>
          </a:xfrm>
        </p:spPr>
        <p:txBody>
          <a:bodyPr>
            <a:norm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61407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797AE889-C293-674E-B5E9-01862CB4F1BA}"/>
              </a:ext>
            </a:extLst>
          </p:cNvPr>
          <p:cNvSpPr>
            <a:spLocks noGrp="1"/>
          </p:cNvSpPr>
          <p:nvPr>
            <p:ph type="pic" idx="1"/>
          </p:nvPr>
        </p:nvSpPr>
        <p:spPr>
          <a:xfrm>
            <a:off x="0" y="0"/>
            <a:ext cx="60579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xmlns="" id="{F3565BFD-3AF0-F64F-BA5A-7FAD6F793F06}"/>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BC330D6F-16E3-BB4D-AAD6-AF24CD8A2838}"/>
              </a:ext>
            </a:extLst>
          </p:cNvPr>
          <p:cNvSpPr>
            <a:spLocks noGrp="1"/>
          </p:cNvSpPr>
          <p:nvPr>
            <p:ph type="title" hasCustomPrompt="1"/>
          </p:nvPr>
        </p:nvSpPr>
        <p:spPr>
          <a:xfrm>
            <a:off x="6669088" y="2256296"/>
            <a:ext cx="4397190" cy="523220"/>
          </a:xfrm>
        </p:spPr>
        <p:txBody>
          <a:bodyPr anchor="b">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xmlns="" id="{8EA95580-89D1-2F44-B156-FC0FE81704F9}"/>
              </a:ext>
            </a:extLst>
          </p:cNvPr>
          <p:cNvSpPr>
            <a:spLocks noGrp="1"/>
          </p:cNvSpPr>
          <p:nvPr>
            <p:ph type="body" sz="half" idx="2"/>
          </p:nvPr>
        </p:nvSpPr>
        <p:spPr>
          <a:xfrm>
            <a:off x="6669088" y="3284782"/>
            <a:ext cx="4397190" cy="2584206"/>
          </a:xfrm>
        </p:spPr>
        <p:txBody>
          <a:bodyPr>
            <a:normAutofit/>
          </a:bodyPr>
          <a:lstStyle>
            <a:lvl1pPr marL="0" indent="0">
              <a:buNone/>
              <a:defRPr sz="2000">
                <a:solidFill>
                  <a:srgbClr val="7F7F7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xmlns="" id="{698C8ABB-4A3F-E348-ADA0-77696158B139}"/>
              </a:ext>
            </a:extLst>
          </p:cNvPr>
          <p:cNvSpPr>
            <a:spLocks noGrp="1"/>
          </p:cNvSpPr>
          <p:nvPr>
            <p:ph type="sldNum" sz="quarter" idx="12"/>
          </p:nvPr>
        </p:nvSpPr>
        <p:spPr/>
        <p:txBody>
          <a:bodyPr/>
          <a:lstStyle/>
          <a:p>
            <a:fld id="{10208EE1-6094-497D-8279-45D0A0E7B44C}" type="slidenum">
              <a:rPr lang="en-ID" smtClean="0"/>
              <a:t>‹#›</a:t>
            </a:fld>
            <a:endParaRPr lang="en-ID"/>
          </a:p>
        </p:txBody>
      </p:sp>
    </p:spTree>
    <p:extLst>
      <p:ext uri="{BB962C8B-B14F-4D97-AF65-F5344CB8AC3E}">
        <p14:creationId xmlns:p14="http://schemas.microsoft.com/office/powerpoint/2010/main" val="1472099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ortrait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A2A302-C59B-3647-878D-A10C98FE147F}"/>
              </a:ext>
            </a:extLst>
          </p:cNvPr>
          <p:cNvSpPr>
            <a:spLocks noGrp="1"/>
          </p:cNvSpPr>
          <p:nvPr>
            <p:ph type="title"/>
          </p:nvPr>
        </p:nvSpPr>
        <p:spPr>
          <a:xfrm rot="5400000">
            <a:off x="9144168" y="2757709"/>
            <a:ext cx="5090064" cy="584297"/>
          </a:xfrm>
        </p:spPr>
        <p:txBody>
          <a:bodyPr/>
          <a:lstStyle/>
          <a:p>
            <a:r>
              <a:rPr lang="en-US"/>
              <a:t>Click to edit Master title style</a:t>
            </a:r>
          </a:p>
        </p:txBody>
      </p:sp>
      <p:sp>
        <p:nvSpPr>
          <p:cNvPr id="3" name="Footer Placeholder 2">
            <a:extLst>
              <a:ext uri="{FF2B5EF4-FFF2-40B4-BE49-F238E27FC236}">
                <a16:creationId xmlns:a16="http://schemas.microsoft.com/office/drawing/2014/main" xmlns="" id="{81F90F18-E2C8-5B46-B688-3E93E92B3508}"/>
              </a:ext>
            </a:extLst>
          </p:cNvPr>
          <p:cNvSpPr>
            <a:spLocks noGrp="1"/>
          </p:cNvSpPr>
          <p:nvPr>
            <p:ph type="ftr" sz="quarter" idx="10"/>
          </p:nvPr>
        </p:nvSpPr>
        <p:spPr>
          <a:xfrm rot="5400000">
            <a:off x="-791188" y="5082180"/>
            <a:ext cx="2187184" cy="360000"/>
          </a:xfrm>
        </p:spPr>
        <p:txBody>
          <a:bodyPr/>
          <a:lstStyle>
            <a:lvl1pPr>
              <a:defRPr sz="1000"/>
            </a:lvl1pPr>
          </a:lstStyle>
          <a:p>
            <a:endParaRPr lang="en-ID"/>
          </a:p>
        </p:txBody>
      </p:sp>
      <p:sp>
        <p:nvSpPr>
          <p:cNvPr id="4" name="Slide Number Placeholder 3">
            <a:extLst>
              <a:ext uri="{FF2B5EF4-FFF2-40B4-BE49-F238E27FC236}">
                <a16:creationId xmlns:a16="http://schemas.microsoft.com/office/drawing/2014/main" xmlns="" id="{EB56C224-AC05-4244-A6F8-5ED0BE3AB17F}"/>
              </a:ext>
            </a:extLst>
          </p:cNvPr>
          <p:cNvSpPr>
            <a:spLocks noGrp="1"/>
          </p:cNvSpPr>
          <p:nvPr>
            <p:ph type="sldNum" sz="quarter" idx="11"/>
          </p:nvPr>
        </p:nvSpPr>
        <p:spPr>
          <a:xfrm rot="5400000">
            <a:off x="167404" y="6311831"/>
            <a:ext cx="270000" cy="360000"/>
          </a:xfrm>
        </p:spPr>
        <p:txBody>
          <a:bodyPr/>
          <a:lstStyle/>
          <a:p>
            <a:fld id="{10208EE1-6094-497D-8279-45D0A0E7B44C}" type="slidenum">
              <a:rPr lang="en-ID" smtClean="0"/>
              <a:t>‹#›</a:t>
            </a:fld>
            <a:endParaRPr lang="en-ID"/>
          </a:p>
        </p:txBody>
      </p:sp>
      <p:pic>
        <p:nvPicPr>
          <p:cNvPr id="5" name="Picture 4">
            <a:extLst>
              <a:ext uri="{FF2B5EF4-FFF2-40B4-BE49-F238E27FC236}">
                <a16:creationId xmlns:a16="http://schemas.microsoft.com/office/drawing/2014/main" xmlns="" id="{490B4B59-E99B-444C-9921-3BE45FB6939A}"/>
              </a:ext>
            </a:extLst>
          </p:cNvPr>
          <p:cNvPicPr>
            <a:picLocks noChangeAspect="1"/>
          </p:cNvPicPr>
          <p:nvPr/>
        </p:nvPicPr>
        <p:blipFill>
          <a:blip r:embed="rId2">
            <a:lum/>
          </a:blip>
          <a:stretch>
            <a:fillRect/>
          </a:stretch>
        </p:blipFill>
        <p:spPr>
          <a:xfrm rot="5400000">
            <a:off x="11366056" y="5746750"/>
            <a:ext cx="603250" cy="603250"/>
          </a:xfrm>
          <a:prstGeom prst="rect">
            <a:avLst/>
          </a:prstGeom>
        </p:spPr>
      </p:pic>
      <p:sp>
        <p:nvSpPr>
          <p:cNvPr id="6" name="Rectangle 5">
            <a:extLst>
              <a:ext uri="{FF2B5EF4-FFF2-40B4-BE49-F238E27FC236}">
                <a16:creationId xmlns:a16="http://schemas.microsoft.com/office/drawing/2014/main" xmlns="" id="{00F03B43-7FC6-344A-B7D0-E069F533C54A}"/>
              </a:ext>
            </a:extLst>
          </p:cNvPr>
          <p:cNvSpPr/>
          <p:nvPr/>
        </p:nvSpPr>
        <p:spPr>
          <a:xfrm rot="5400000">
            <a:off x="11422244" y="69850"/>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xmlns="" id="{988704DF-B258-C14E-AA5D-37328F3C8398}"/>
              </a:ext>
            </a:extLst>
          </p:cNvPr>
          <p:cNvCxnSpPr>
            <a:cxnSpLocks/>
          </p:cNvCxnSpPr>
          <p:nvPr/>
        </p:nvCxnSpPr>
        <p:spPr>
          <a:xfrm flipH="1">
            <a:off x="503743" y="284458"/>
            <a:ext cx="18519" cy="6342373"/>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Vertical Text Placeholder 15">
            <a:extLst>
              <a:ext uri="{FF2B5EF4-FFF2-40B4-BE49-F238E27FC236}">
                <a16:creationId xmlns:a16="http://schemas.microsoft.com/office/drawing/2014/main" xmlns="" id="{E9DA24B5-4D59-7244-982A-1A1578A4D2D2}"/>
              </a:ext>
            </a:extLst>
          </p:cNvPr>
          <p:cNvSpPr>
            <a:spLocks noGrp="1"/>
          </p:cNvSpPr>
          <p:nvPr>
            <p:ph type="body" orient="vert" sz="quarter" idx="12"/>
          </p:nvPr>
        </p:nvSpPr>
        <p:spPr>
          <a:xfrm>
            <a:off x="2033752" y="504825"/>
            <a:ext cx="8953620" cy="56279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9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Content with Caption">
    <p:spTree>
      <p:nvGrpSpPr>
        <p:cNvPr id="1" name=""/>
        <p:cNvGrpSpPr/>
        <p:nvPr/>
      </p:nvGrpSpPr>
      <p:grpSpPr>
        <a:xfrm>
          <a:off x="0" y="0"/>
          <a:ext cx="0" cy="0"/>
          <a:chOff x="0" y="0"/>
          <a:chExt cx="0" cy="0"/>
        </a:xfrm>
      </p:grpSpPr>
      <p:sp>
        <p:nvSpPr>
          <p:cNvPr id="13" name="Text Placeholder 3"/>
          <p:cNvSpPr>
            <a:spLocks noGrp="1"/>
          </p:cNvSpPr>
          <p:nvPr>
            <p:ph type="body" sz="half" idx="2"/>
          </p:nvPr>
        </p:nvSpPr>
        <p:spPr>
          <a:xfrm>
            <a:off x="436491" y="1407188"/>
            <a:ext cx="11368160" cy="461420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732368" y="6537325"/>
            <a:ext cx="1339851" cy="184150"/>
          </a:xfrm>
          <a:prstGeom prst="rect">
            <a:avLst/>
          </a:prstGeom>
        </p:spPr>
        <p:txBody>
          <a:bodyPr/>
          <a:lstStyle>
            <a:lvl1pPr>
              <a:defRPr/>
            </a:lvl1pPr>
          </a:lstStyle>
          <a:p>
            <a:fld id="{A02E25FF-81F4-46CA-A24C-B3C2B88B3AAE}" type="datetimeFigureOut">
              <a:rPr lang="en-ID" smtClean="0"/>
              <a:t>30/08/2023</a:t>
            </a:fld>
            <a:endParaRPr lang="en-ID"/>
          </a:p>
        </p:txBody>
      </p:sp>
      <p:sp>
        <p:nvSpPr>
          <p:cNvPr id="6" name="Footer Placeholder 4"/>
          <p:cNvSpPr>
            <a:spLocks noGrp="1"/>
          </p:cNvSpPr>
          <p:nvPr>
            <p:ph type="ftr" sz="quarter" idx="11"/>
          </p:nvPr>
        </p:nvSpPr>
        <p:spPr>
          <a:xfrm>
            <a:off x="764117" y="6478588"/>
            <a:ext cx="5094816" cy="303212"/>
          </a:xfrm>
          <a:prstGeom prst="rect">
            <a:avLst/>
          </a:prstGeom>
        </p:spPr>
        <p:txBody>
          <a:bodyPr/>
          <a:lstStyle>
            <a:lvl1pPr>
              <a:defRPr>
                <a:latin typeface="Arial" pitchFamily="34" charset="0"/>
                <a:cs typeface="Arial" pitchFamily="34" charset="0"/>
              </a:defRPr>
            </a:lvl1pPr>
          </a:lstStyle>
          <a:p>
            <a:endParaRPr lang="en-ID"/>
          </a:p>
        </p:txBody>
      </p:sp>
      <p:sp>
        <p:nvSpPr>
          <p:cNvPr id="7" name="Slide Number Placeholder 6"/>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43934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9896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62229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697E39-371E-3E4F-9B2B-838C37523B1B}"/>
              </a:ext>
            </a:extLst>
          </p:cNvPr>
          <p:cNvSpPr>
            <a:spLocks noGrp="1"/>
          </p:cNvSpPr>
          <p:nvPr>
            <p:ph type="ctrTitle"/>
          </p:nvPr>
        </p:nvSpPr>
        <p:spPr>
          <a:xfrm>
            <a:off x="585833" y="2157326"/>
            <a:ext cx="10082167" cy="719707"/>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6E6BC8A-8225-4646-9D45-3F467B2F0056}"/>
              </a:ext>
            </a:extLst>
          </p:cNvPr>
          <p:cNvSpPr>
            <a:spLocks noGrp="1"/>
          </p:cNvSpPr>
          <p:nvPr>
            <p:ph type="subTitle" idx="1"/>
          </p:nvPr>
        </p:nvSpPr>
        <p:spPr>
          <a:xfrm>
            <a:off x="585833" y="2877504"/>
            <a:ext cx="10082167" cy="57827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Group 9">
            <a:extLst>
              <a:ext uri="{FF2B5EF4-FFF2-40B4-BE49-F238E27FC236}">
                <a16:creationId xmlns:a16="http://schemas.microsoft.com/office/drawing/2014/main" xmlns="" id="{A98975D2-EAD6-7C4A-BB27-8110683CB786}"/>
              </a:ext>
            </a:extLst>
          </p:cNvPr>
          <p:cNvGrpSpPr/>
          <p:nvPr/>
        </p:nvGrpSpPr>
        <p:grpSpPr>
          <a:xfrm>
            <a:off x="450360" y="3744893"/>
            <a:ext cx="2060103" cy="753352"/>
            <a:chOff x="450360" y="3744893"/>
            <a:chExt cx="2060103" cy="753352"/>
          </a:xfrm>
        </p:grpSpPr>
        <p:pic>
          <p:nvPicPr>
            <p:cNvPr id="11" name="Picture 10">
              <a:extLst>
                <a:ext uri="{FF2B5EF4-FFF2-40B4-BE49-F238E27FC236}">
                  <a16:creationId xmlns:a16="http://schemas.microsoft.com/office/drawing/2014/main" xmlns="" id="{F72CFCFB-D349-F245-99FE-E8ED5C4E2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2" y="3744893"/>
              <a:ext cx="1837959" cy="498965"/>
            </a:xfrm>
            <a:prstGeom prst="rect">
              <a:avLst/>
            </a:prstGeom>
          </p:spPr>
        </p:pic>
        <p:sp>
          <p:nvSpPr>
            <p:cNvPr id="12" name="TextBox 11">
              <a:extLst>
                <a:ext uri="{FF2B5EF4-FFF2-40B4-BE49-F238E27FC236}">
                  <a16:creationId xmlns:a16="http://schemas.microsoft.com/office/drawing/2014/main" xmlns="" id="{935158BB-F8D5-B54D-B2ED-0168792F8B28}"/>
                </a:ext>
              </a:extLst>
            </p:cNvPr>
            <p:cNvSpPr txBox="1"/>
            <p:nvPr/>
          </p:nvSpPr>
          <p:spPr>
            <a:xfrm>
              <a:off x="450360" y="4244329"/>
              <a:ext cx="2060103" cy="253916"/>
            </a:xfrm>
            <a:prstGeom prst="rect">
              <a:avLst/>
            </a:prstGeom>
            <a:noFill/>
          </p:spPr>
          <p:txBody>
            <a:bodyPr wrap="square" rtlCol="0">
              <a:spAutoFit/>
            </a:bodyPr>
            <a:lstStyle/>
            <a:p>
              <a:pPr algn="r"/>
              <a:r>
                <a:rPr lang="en-US" sz="1050" dirty="0">
                  <a:latin typeface="Trebuchet MS" panose="020B0603020202020204" pitchFamily="34" charset="0"/>
                </a:rPr>
                <a:t>Humanising Financial Services</a:t>
              </a:r>
            </a:p>
          </p:txBody>
        </p:sp>
      </p:grpSp>
    </p:spTree>
    <p:extLst>
      <p:ext uri="{BB962C8B-B14F-4D97-AF65-F5344CB8AC3E}">
        <p14:creationId xmlns:p14="http://schemas.microsoft.com/office/powerpoint/2010/main" val="62804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30/08/2023</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420930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4"/>
          <p:cNvSpPr>
            <a:spLocks noGrp="1"/>
          </p:cNvSpPr>
          <p:nvPr>
            <p:ph type="ftr" sz="quarter" idx="11"/>
          </p:nvPr>
        </p:nvSpPr>
        <p:spPr/>
        <p:txBody>
          <a:bodyPr/>
          <a:lstStyle>
            <a:lvl1pPr>
              <a:defRPr/>
            </a:lvl1pPr>
          </a:lstStyle>
          <a:p>
            <a:endParaRPr lang="en-ID"/>
          </a:p>
        </p:txBody>
      </p:sp>
      <p:sp>
        <p:nvSpPr>
          <p:cNvPr id="6" name="Slide Number Placeholder 5"/>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037574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64769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402767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904984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16920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Picture Placeholder 11"/>
          <p:cNvSpPr>
            <a:spLocks noGrp="1"/>
          </p:cNvSpPr>
          <p:nvPr>
            <p:ph type="pic" sz="quarter" idx="13"/>
          </p:nvPr>
        </p:nvSpPr>
        <p:spPr>
          <a:xfrm>
            <a:off x="313267" y="1066801"/>
            <a:ext cx="11605684" cy="5057775"/>
          </a:xfrm>
        </p:spPr>
        <p:txBody>
          <a:bodyPr rtlCol="0">
            <a:normAutofit/>
          </a:bodyPr>
          <a:lstStyle/>
          <a:p>
            <a:pPr lvl="0"/>
            <a:r>
              <a:rPr lang="en-US" noProof="0"/>
              <a:t>Click icon to add picture</a:t>
            </a:r>
          </a:p>
        </p:txBody>
      </p:sp>
      <p:sp>
        <p:nvSpPr>
          <p:cNvPr id="4" name="Date Placeholder 2"/>
          <p:cNvSpPr>
            <a:spLocks noGrp="1"/>
          </p:cNvSpPr>
          <p:nvPr>
            <p:ph type="dt" sz="half" idx="14"/>
          </p:nvPr>
        </p:nvSpPr>
        <p:spPr/>
        <p:txBody>
          <a:bodyPr/>
          <a:lstStyle>
            <a:lvl1pPr>
              <a:defRPr/>
            </a:lvl1pPr>
          </a:lstStyle>
          <a:p>
            <a:fld id="{A02E25FF-81F4-46CA-A24C-B3C2B88B3AAE}" type="datetimeFigureOut">
              <a:rPr lang="en-ID" smtClean="0"/>
              <a:t>30/08/2023</a:t>
            </a:fld>
            <a:endParaRPr lang="en-ID"/>
          </a:p>
        </p:txBody>
      </p:sp>
      <p:sp>
        <p:nvSpPr>
          <p:cNvPr id="5" name="Footer Placeholder 3"/>
          <p:cNvSpPr>
            <a:spLocks noGrp="1"/>
          </p:cNvSpPr>
          <p:nvPr>
            <p:ph type="ftr" sz="quarter" idx="15"/>
          </p:nvPr>
        </p:nvSpPr>
        <p:spPr/>
        <p:txBody>
          <a:bodyPr/>
          <a:lstStyle>
            <a:lvl1pPr>
              <a:defRPr/>
            </a:lvl1pPr>
          </a:lstStyle>
          <a:p>
            <a:endParaRPr lang="en-ID"/>
          </a:p>
        </p:txBody>
      </p:sp>
      <p:sp>
        <p:nvSpPr>
          <p:cNvPr id="7" name="Slide Number Placeholder 4"/>
          <p:cNvSpPr>
            <a:spLocks noGrp="1"/>
          </p:cNvSpPr>
          <p:nvPr>
            <p:ph type="sldNum" sz="quarter" idx="16"/>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3845137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2821151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1749601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1_Blank">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Date Placeholder 1"/>
          <p:cNvSpPr>
            <a:spLocks noGrp="1"/>
          </p:cNvSpPr>
          <p:nvPr>
            <p:ph type="dt" sz="half" idx="10"/>
          </p:nvPr>
        </p:nvSpPr>
        <p:spPr/>
        <p:txBody>
          <a:bodyPr/>
          <a:lstStyle>
            <a:lvl1pPr>
              <a:defRPr/>
            </a:lvl1pPr>
          </a:lstStyle>
          <a:p>
            <a:fld id="{A02E25FF-81F4-46CA-A24C-B3C2B88B3AAE}" type="datetimeFigureOut">
              <a:rPr lang="en-ID" smtClean="0"/>
              <a:t>30/08/2023</a:t>
            </a:fld>
            <a:endParaRPr lang="en-ID"/>
          </a:p>
        </p:txBody>
      </p:sp>
      <p:sp>
        <p:nvSpPr>
          <p:cNvPr id="4" name="Footer Placeholder 2"/>
          <p:cNvSpPr>
            <a:spLocks noGrp="1"/>
          </p:cNvSpPr>
          <p:nvPr>
            <p:ph type="ftr" sz="quarter" idx="11"/>
          </p:nvPr>
        </p:nvSpPr>
        <p:spPr/>
        <p:txBody>
          <a:bodyPr/>
          <a:lstStyle>
            <a:lvl1pPr>
              <a:defRPr/>
            </a:lvl1pPr>
          </a:lstStyle>
          <a:p>
            <a:endParaRPr lang="en-ID"/>
          </a:p>
        </p:txBody>
      </p:sp>
      <p:sp>
        <p:nvSpPr>
          <p:cNvPr id="6" name="Slide Number Placeholder 3"/>
          <p:cNvSpPr>
            <a:spLocks noGrp="1"/>
          </p:cNvSpPr>
          <p:nvPr>
            <p:ph type="sldNum" sz="quarter" idx="12"/>
          </p:nvPr>
        </p:nvSpPr>
        <p:spPr/>
        <p:txBody>
          <a:bodyPr/>
          <a:lstStyle>
            <a:lvl1pPr>
              <a:defRPr/>
            </a:lvl1pPr>
          </a:lstStyle>
          <a:p>
            <a:fld id="{10208EE1-6094-497D-8279-45D0A0E7B44C}" type="slidenum">
              <a:rPr lang="en-ID" smtClean="0"/>
              <a:t>‹#›</a:t>
            </a:fld>
            <a:endParaRPr lang="en-ID"/>
          </a:p>
        </p:txBody>
      </p:sp>
    </p:spTree>
    <p:extLst>
      <p:ext uri="{BB962C8B-B14F-4D97-AF65-F5344CB8AC3E}">
        <p14:creationId xmlns:p14="http://schemas.microsoft.com/office/powerpoint/2010/main" val="76084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5A68836-95DD-6444-8A3B-102219EAF7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8" name="Text Placeholder 7"/>
          <p:cNvSpPr>
            <a:spLocks noGrp="1"/>
          </p:cNvSpPr>
          <p:nvPr>
            <p:ph type="body" sz="quarter" idx="13" hasCustomPrompt="1"/>
          </p:nvPr>
        </p:nvSpPr>
        <p:spPr>
          <a:xfrm>
            <a:off x="504825" y="6411593"/>
            <a:ext cx="2974975" cy="25241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2010620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800" b="1"/>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endParaRPr lang="en-ID"/>
          </a:p>
        </p:txBody>
      </p:sp>
      <p:sp>
        <p:nvSpPr>
          <p:cNvPr id="4" name="Date Placeholder 3"/>
          <p:cNvSpPr>
            <a:spLocks noGrp="1"/>
          </p:cNvSpPr>
          <p:nvPr>
            <p:ph type="dt" sz="half" idx="11"/>
          </p:nvPr>
        </p:nvSpPr>
        <p:spPr/>
        <p:txBody>
          <a:bodyPr/>
          <a:lstStyle>
            <a:lvl1pPr>
              <a:defRPr/>
            </a:lvl1pPr>
          </a:lstStyle>
          <a:p>
            <a:fld id="{A02E25FF-81F4-46CA-A24C-B3C2B88B3AAE}" type="datetimeFigureOut">
              <a:rPr lang="en-ID" smtClean="0"/>
              <a:t>30/08/2023</a:t>
            </a:fld>
            <a:endParaRPr lang="en-ID"/>
          </a:p>
        </p:txBody>
      </p:sp>
      <p:sp>
        <p:nvSpPr>
          <p:cNvPr id="5" name="Slide Number Placeholder 6"/>
          <p:cNvSpPr>
            <a:spLocks noGrp="1"/>
          </p:cNvSpPr>
          <p:nvPr>
            <p:ph type="sldNum" sz="quarter" idx="12"/>
          </p:nvPr>
        </p:nvSpPr>
        <p:spPr/>
        <p:txBody>
          <a:bodyPr/>
          <a:lstStyle>
            <a:lvl1pPr>
              <a:defRPr sz="1000"/>
            </a:lvl1pPr>
          </a:lstStyle>
          <a:p>
            <a:fld id="{10208EE1-6094-497D-8279-45D0A0E7B44C}" type="slidenum">
              <a:rPr lang="en-ID" smtClean="0"/>
              <a:t>‹#›</a:t>
            </a:fld>
            <a:endParaRPr lang="en-ID"/>
          </a:p>
        </p:txBody>
      </p:sp>
    </p:spTree>
    <p:extLst>
      <p:ext uri="{BB962C8B-B14F-4D97-AF65-F5344CB8AC3E}">
        <p14:creationId xmlns:p14="http://schemas.microsoft.com/office/powerpoint/2010/main" val="138334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w/o pictur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xmlns="" id="{C19CAAEA-73C2-F242-89DF-673AAD3BE9B6}"/>
              </a:ext>
            </a:extLst>
          </p:cNvPr>
          <p:cNvSpPr>
            <a:spLocks noGrp="1"/>
          </p:cNvSpPr>
          <p:nvPr>
            <p:ph type="body" sz="quarter" idx="13"/>
          </p:nvPr>
        </p:nvSpPr>
        <p:spPr>
          <a:xfrm>
            <a:off x="4781550" y="2378075"/>
            <a:ext cx="6135688" cy="1389063"/>
          </a:xfrm>
        </p:spPr>
        <p:txBody>
          <a:bodyPr/>
          <a:lstStyle>
            <a:lvl1pPr marL="0" indent="0">
              <a:buNone/>
              <a:defRPr>
                <a:solidFill>
                  <a:srgbClr val="C0C0C8"/>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hasCustomPrompt="1"/>
          </p:nvPr>
        </p:nvSpPr>
        <p:spPr/>
        <p:txBody>
          <a:bodyPr/>
          <a:lstStyle>
            <a:lvl1pPr>
              <a:defRPr/>
            </a:lvl1pPr>
          </a:lstStyle>
          <a:p>
            <a:r>
              <a:rPr lang="en-US" dirty="0"/>
              <a:t>Divider w/o picture</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grpSp>
        <p:nvGrpSpPr>
          <p:cNvPr id="7" name="Group 6">
            <a:extLst>
              <a:ext uri="{FF2B5EF4-FFF2-40B4-BE49-F238E27FC236}">
                <a16:creationId xmlns:a16="http://schemas.microsoft.com/office/drawing/2014/main" xmlns="" id="{ECDFFBDC-318D-3F4B-8882-A65DFD277D6F}"/>
              </a:ext>
            </a:extLst>
          </p:cNvPr>
          <p:cNvGrpSpPr/>
          <p:nvPr/>
        </p:nvGrpSpPr>
        <p:grpSpPr>
          <a:xfrm>
            <a:off x="1335505" y="1987277"/>
            <a:ext cx="2959768" cy="2825955"/>
            <a:chOff x="2743200" y="3200400"/>
            <a:chExt cx="3886200" cy="3886200"/>
          </a:xfrm>
        </p:grpSpPr>
        <p:sp>
          <p:nvSpPr>
            <p:cNvPr id="8" name="Oval 7">
              <a:extLst>
                <a:ext uri="{FF2B5EF4-FFF2-40B4-BE49-F238E27FC236}">
                  <a16:creationId xmlns:a16="http://schemas.microsoft.com/office/drawing/2014/main" xmlns="" id="{DA268088-0802-7149-8E40-18E4EE20A607}"/>
                </a:ext>
              </a:extLst>
            </p:cNvPr>
            <p:cNvSpPr/>
            <p:nvPr/>
          </p:nvSpPr>
          <p:spPr>
            <a:xfrm>
              <a:off x="2743200" y="3200400"/>
              <a:ext cx="3886200" cy="3886200"/>
            </a:xfrm>
            <a:prstGeom prst="ellipse">
              <a:avLst/>
            </a:prstGeom>
            <a:solidFill>
              <a:srgbClr val="FFC800"/>
            </a:solidFill>
            <a:ln w="25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xmlns="" id="{54C67207-558A-2748-8761-EBE162DE7E71}"/>
                </a:ext>
              </a:extLst>
            </p:cNvPr>
            <p:cNvSpPr>
              <a:spLocks noEditPoints="1"/>
            </p:cNvSpPr>
            <p:nvPr/>
          </p:nvSpPr>
          <p:spPr bwMode="auto">
            <a:xfrm>
              <a:off x="4008516" y="4381500"/>
              <a:ext cx="1355568" cy="1266824"/>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solidFill>
              <a:srgbClr val="F2F2F5"/>
            </a:solidFill>
            <a:ln>
              <a:noFill/>
            </a:ln>
          </p:spPr>
          <p:txBody>
            <a:bodyPr vert="horz" wrap="square" lIns="91440" tIns="45720" rIns="91440" bIns="45720" numCol="1" anchor="t" anchorCtr="0" compatLnSpc="1">
              <a:prstTxWarp prst="textNoShape">
                <a:avLst/>
              </a:prstTxWarp>
            </a:bodyPr>
            <a:lstStyle/>
            <a:p>
              <a:pPr marL="0" marR="0" lvl="0" indent="0" defTabSz="1371600" eaLnBrk="1" fontAlgn="auto" latinLnBrk="0" hangingPunct="1">
                <a:lnSpc>
                  <a:spcPct val="100000"/>
                </a:lnSpc>
                <a:spcBef>
                  <a:spcPts val="0"/>
                </a:spcBef>
                <a:spcAft>
                  <a:spcPts val="0"/>
                </a:spcAft>
                <a:buClrTx/>
                <a:buSzTx/>
                <a:buFontTx/>
                <a:buNone/>
                <a:tabLst/>
                <a:defRPr/>
              </a:pPr>
              <a:endParaRPr kumimoji="0" lang="uk-UA" b="0" i="0" u="none" strike="noStrike" kern="0" cap="none" spc="0" normalizeH="0" baseline="0" noProof="0">
                <a:ln>
                  <a:noFill/>
                </a:ln>
                <a:solidFill>
                  <a:srgbClr val="0A091B"/>
                </a:solidFill>
                <a:effectLst/>
                <a:uLnTx/>
                <a:uFillTx/>
                <a:latin typeface="Trebuchet MS" panose="020B0603020202020204" pitchFamily="34" charset="0"/>
                <a:cs typeface="Arial" panose="020B0604020202020204" pitchFamily="34" charset="0"/>
              </a:endParaRPr>
            </a:p>
          </p:txBody>
        </p:sp>
      </p:grpSp>
      <p:sp>
        <p:nvSpPr>
          <p:cNvPr id="4" name="Text Placeholder 3"/>
          <p:cNvSpPr>
            <a:spLocks noGrp="1"/>
          </p:cNvSpPr>
          <p:nvPr>
            <p:ph type="body" sz="quarter" idx="14" hasCustomPrompt="1"/>
          </p:nvPr>
        </p:nvSpPr>
        <p:spPr>
          <a:xfrm>
            <a:off x="504825" y="6356350"/>
            <a:ext cx="30257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98447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with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15B390E-C77E-7C41-B22A-A0D2E61CCCE4}"/>
              </a:ext>
            </a:extLst>
          </p:cNvPr>
          <p:cNvPicPr>
            <a:picLocks noChangeAspect="1"/>
          </p:cNvPicPr>
          <p:nvPr/>
        </p:nvPicPr>
        <p:blipFill rotWithShape="1">
          <a:blip r:embed="rId2"/>
          <a:srcRect l="4223" r="2574"/>
          <a:stretch/>
        </p:blipFill>
        <p:spPr>
          <a:xfrm>
            <a:off x="84405" y="1532515"/>
            <a:ext cx="7315201" cy="4480309"/>
          </a:xfrm>
          <a:prstGeom prst="rect">
            <a:avLst/>
          </a:prstGeom>
          <a:effectLst>
            <a:outerShdw blurRad="190500" dist="76200" dir="5400000" algn="t" rotWithShape="0">
              <a:prstClr val="black">
                <a:alpha val="14000"/>
              </a:prstClr>
            </a:outerShdw>
          </a:effectLst>
        </p:spPr>
      </p:pic>
      <p:sp>
        <p:nvSpPr>
          <p:cNvPr id="11" name="Text Placeholder 10">
            <a:extLst>
              <a:ext uri="{FF2B5EF4-FFF2-40B4-BE49-F238E27FC236}">
                <a16:creationId xmlns:a16="http://schemas.microsoft.com/office/drawing/2014/main" xmlns="" id="{C19CAAEA-73C2-F242-89DF-673AAD3BE9B6}"/>
              </a:ext>
            </a:extLst>
          </p:cNvPr>
          <p:cNvSpPr>
            <a:spLocks noGrp="1"/>
          </p:cNvSpPr>
          <p:nvPr>
            <p:ph type="body" sz="quarter" idx="13" hasCustomPrompt="1"/>
          </p:nvPr>
        </p:nvSpPr>
        <p:spPr>
          <a:xfrm>
            <a:off x="6961792" y="2485939"/>
            <a:ext cx="4727700" cy="813316"/>
          </a:xfrm>
        </p:spPr>
        <p:txBody>
          <a:bodyPr anchor="b"/>
          <a:lstStyle>
            <a:lvl1pPr marL="0" indent="0">
              <a:buNone/>
              <a:defRPr>
                <a:solidFill>
                  <a:schemeClr val="tx1">
                    <a:lumMod val="95000"/>
                    <a:lumOff val="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Footer Placeholder 4">
            <a:extLst>
              <a:ext uri="{FF2B5EF4-FFF2-40B4-BE49-F238E27FC236}">
                <a16:creationId xmlns:a16="http://schemas.microsoft.com/office/drawing/2014/main" xmlns="" id="{9A3A49C1-9F07-0546-8795-7B7F6C43B296}"/>
              </a:ext>
            </a:extLst>
          </p:cNvPr>
          <p:cNvSpPr>
            <a:spLocks noGrp="1"/>
          </p:cNvSpPr>
          <p:nvPr>
            <p:ph type="ftr" sz="quarter" idx="11"/>
          </p:nvPr>
        </p:nvSpPr>
        <p:spPr>
          <a:xfrm>
            <a:off x="9278470" y="6356350"/>
            <a:ext cx="2196423" cy="360000"/>
          </a:xfrm>
        </p:spPr>
        <p:txBody>
          <a:bodyPr/>
          <a:lstStyle/>
          <a:p>
            <a:endParaRPr lang="en-ID"/>
          </a:p>
        </p:txBody>
      </p:sp>
      <p:sp>
        <p:nvSpPr>
          <p:cNvPr id="2" name="Title 1">
            <a:extLst>
              <a:ext uri="{FF2B5EF4-FFF2-40B4-BE49-F238E27FC236}">
                <a16:creationId xmlns:a16="http://schemas.microsoft.com/office/drawing/2014/main" xmlns="" id="{F139850A-F6DE-1D46-9625-12E77732FE01}"/>
              </a:ext>
            </a:extLst>
          </p:cNvPr>
          <p:cNvSpPr>
            <a:spLocks noGrp="1"/>
          </p:cNvSpPr>
          <p:nvPr>
            <p:ph type="title" hasCustomPrompt="1"/>
          </p:nvPr>
        </p:nvSpPr>
        <p:spPr/>
        <p:txBody>
          <a:bodyPr/>
          <a:lstStyle>
            <a:lvl1pPr>
              <a:defRPr/>
            </a:lvl1pPr>
          </a:lstStyle>
          <a:p>
            <a:r>
              <a:rPr lang="en-US" dirty="0"/>
              <a:t>Divider with picture</a:t>
            </a:r>
          </a:p>
        </p:txBody>
      </p:sp>
      <p:sp>
        <p:nvSpPr>
          <p:cNvPr id="6" name="Slide Number Placeholder 5">
            <a:extLst>
              <a:ext uri="{FF2B5EF4-FFF2-40B4-BE49-F238E27FC236}">
                <a16:creationId xmlns:a16="http://schemas.microsoft.com/office/drawing/2014/main" xmlns="" id="{BC83759C-430A-DD4E-9729-2D88B7CF07AC}"/>
              </a:ext>
            </a:extLst>
          </p:cNvPr>
          <p:cNvSpPr>
            <a:spLocks noGrp="1"/>
          </p:cNvSpPr>
          <p:nvPr>
            <p:ph type="sldNum" sz="quarter" idx="12"/>
          </p:nvPr>
        </p:nvSpPr>
        <p:spPr>
          <a:xfrm>
            <a:off x="11508806" y="6356350"/>
            <a:ext cx="270000" cy="360000"/>
          </a:xfrm>
        </p:spPr>
        <p:txBody>
          <a:bodyPr/>
          <a:lstStyle/>
          <a:p>
            <a:fld id="{10208EE1-6094-497D-8279-45D0A0E7B44C}" type="slidenum">
              <a:rPr lang="en-ID" smtClean="0"/>
              <a:t>‹#›</a:t>
            </a:fld>
            <a:endParaRPr lang="en-ID"/>
          </a:p>
        </p:txBody>
      </p:sp>
      <p:sp>
        <p:nvSpPr>
          <p:cNvPr id="14" name="Picture Placeholder 13">
            <a:extLst>
              <a:ext uri="{FF2B5EF4-FFF2-40B4-BE49-F238E27FC236}">
                <a16:creationId xmlns:a16="http://schemas.microsoft.com/office/drawing/2014/main" xmlns="" id="{9E64B062-21B0-4D42-BAF2-3D88EA4ABB73}"/>
              </a:ext>
            </a:extLst>
          </p:cNvPr>
          <p:cNvSpPr>
            <a:spLocks noGrp="1"/>
          </p:cNvSpPr>
          <p:nvPr>
            <p:ph type="pic" sz="quarter" idx="14" hasCustomPrompt="1"/>
          </p:nvPr>
        </p:nvSpPr>
        <p:spPr>
          <a:xfrm>
            <a:off x="1012825" y="1964724"/>
            <a:ext cx="5437188" cy="3435951"/>
          </a:xfrm>
        </p:spPr>
        <p:txBody>
          <a:bodyPr anchor="ctr"/>
          <a:lstStyle>
            <a:lvl1pPr marL="0" indent="0" algn="ctr">
              <a:buNone/>
              <a:defRPr/>
            </a:lvl1pPr>
          </a:lstStyle>
          <a:p>
            <a:r>
              <a:rPr lang="en-US" dirty="0"/>
              <a:t>Insert Picture</a:t>
            </a:r>
          </a:p>
        </p:txBody>
      </p:sp>
      <p:sp>
        <p:nvSpPr>
          <p:cNvPr id="17" name="Text Placeholder 16">
            <a:extLst>
              <a:ext uri="{FF2B5EF4-FFF2-40B4-BE49-F238E27FC236}">
                <a16:creationId xmlns:a16="http://schemas.microsoft.com/office/drawing/2014/main" xmlns="" id="{263B176F-1D20-3E47-8649-209AA2AF26B0}"/>
              </a:ext>
            </a:extLst>
          </p:cNvPr>
          <p:cNvSpPr>
            <a:spLocks noGrp="1"/>
          </p:cNvSpPr>
          <p:nvPr>
            <p:ph type="body" sz="quarter" idx="15"/>
          </p:nvPr>
        </p:nvSpPr>
        <p:spPr>
          <a:xfrm>
            <a:off x="6961792" y="3435350"/>
            <a:ext cx="4725383" cy="1001713"/>
          </a:xfrm>
        </p:spPr>
        <p:txBody>
          <a:bodyPr>
            <a:noAutofit/>
          </a:bodyPr>
          <a:lstStyle>
            <a:lvl1pPr marL="0" indent="0">
              <a:buNone/>
              <a:defRPr sz="2000">
                <a:solidFill>
                  <a:srgbClr val="7F7F7F"/>
                </a:solidFill>
              </a:defRPr>
            </a:lvl1pPr>
            <a:lvl2pPr marL="457200" indent="0">
              <a:buNone/>
              <a:defRPr sz="2000">
                <a:solidFill>
                  <a:srgbClr val="7F7F7F"/>
                </a:solidFill>
              </a:defRPr>
            </a:lvl2pPr>
            <a:lvl3pPr marL="914400" indent="0">
              <a:buNone/>
              <a:defRPr sz="2000">
                <a:solidFill>
                  <a:srgbClr val="7F7F7F"/>
                </a:solidFill>
              </a:defRPr>
            </a:lvl3pPr>
            <a:lvl4pPr marL="1371600" indent="0">
              <a:buNone/>
              <a:defRPr sz="2000">
                <a:solidFill>
                  <a:srgbClr val="7F7F7F"/>
                </a:solidFill>
              </a:defRPr>
            </a:lvl4pPr>
            <a:lvl5pPr marL="1828800" indent="0">
              <a:buNone/>
              <a:defRPr sz="2000">
                <a:solidFill>
                  <a:srgbClr val="7F7F7F"/>
                </a:solidFill>
              </a:defRPr>
            </a:lvl5pPr>
          </a:lstStyle>
          <a:p>
            <a:pPr lvl="0"/>
            <a:r>
              <a:rPr lang="en-US"/>
              <a:t>Click to edit Master text styles</a:t>
            </a:r>
          </a:p>
        </p:txBody>
      </p:sp>
      <p:sp>
        <p:nvSpPr>
          <p:cNvPr id="7" name="Text Placeholder 6"/>
          <p:cNvSpPr>
            <a:spLocks noGrp="1"/>
          </p:cNvSpPr>
          <p:nvPr>
            <p:ph type="body" sz="quarter" idx="16" hasCustomPrompt="1"/>
          </p:nvPr>
        </p:nvSpPr>
        <p:spPr>
          <a:xfrm>
            <a:off x="504825" y="6451600"/>
            <a:ext cx="3419475" cy="406400"/>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7991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x Text + 1x Pic">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EC31572B-B7C6-C044-91A0-A25424F1D6EC}"/>
              </a:ext>
            </a:extLst>
          </p:cNvPr>
          <p:cNvSpPr>
            <a:spLocks noGrp="1"/>
          </p:cNvSpPr>
          <p:nvPr>
            <p:ph type="pic" sz="quarter" idx="13"/>
          </p:nvPr>
        </p:nvSpPr>
        <p:spPr>
          <a:xfrm>
            <a:off x="7204075" y="1062038"/>
            <a:ext cx="4484688" cy="5178425"/>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p:nvPr>
        </p:nvSpPr>
        <p:spPr>
          <a:xfrm>
            <a:off x="504825" y="250215"/>
            <a:ext cx="10412557" cy="584297"/>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465942" y="1302701"/>
            <a:ext cx="5891996" cy="303677"/>
          </a:xfrm>
        </p:spPr>
        <p:txBody>
          <a:bodyPr anchor="b">
            <a:normAutofit/>
          </a:bodyPr>
          <a:lstStyle>
            <a:lvl1pPr marL="0" indent="0">
              <a:buNone/>
              <a:defRPr sz="1400" b="1">
                <a:solidFill>
                  <a:srgbClr val="59595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EAF8B3DA-4F87-9E44-9E87-E64D2C891546}"/>
              </a:ext>
            </a:extLst>
          </p:cNvPr>
          <p:cNvSpPr>
            <a:spLocks noGrp="1"/>
          </p:cNvSpPr>
          <p:nvPr>
            <p:ph sz="half" idx="2"/>
          </p:nvPr>
        </p:nvSpPr>
        <p:spPr>
          <a:xfrm>
            <a:off x="465942" y="1841157"/>
            <a:ext cx="5891996" cy="4348506"/>
          </a:xfrm>
        </p:spPr>
        <p:txBody>
          <a:bodyPr>
            <a:normAutofit/>
          </a:bodyPr>
          <a:lstStyle>
            <a:lvl1pPr marL="0" indent="0">
              <a:buNone/>
              <a:defRPr sz="1200">
                <a:solidFill>
                  <a:srgbClr val="595959"/>
                </a:solidFill>
              </a:defRPr>
            </a:lvl1pPr>
            <a:lvl2pPr marL="457200" indent="0">
              <a:buNone/>
              <a:defRPr sz="1200">
                <a:solidFill>
                  <a:srgbClr val="595959"/>
                </a:solidFill>
              </a:defRPr>
            </a:lvl2pPr>
            <a:lvl3pPr marL="914400" indent="0">
              <a:buNone/>
              <a:defRPr sz="1200">
                <a:solidFill>
                  <a:srgbClr val="595959"/>
                </a:solidFill>
              </a:defRPr>
            </a:lvl3pPr>
            <a:lvl4pPr marL="1371600" indent="0">
              <a:buNone/>
              <a:defRPr sz="1200">
                <a:solidFill>
                  <a:srgbClr val="595959"/>
                </a:solidFill>
              </a:defRPr>
            </a:lvl4pPr>
            <a:lvl5pPr marL="1828800" indent="0">
              <a:buNone/>
              <a:defRPr sz="1200">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6" name="Text Placeholder 5"/>
          <p:cNvSpPr>
            <a:spLocks noGrp="1"/>
          </p:cNvSpPr>
          <p:nvPr>
            <p:ph type="body" sz="quarter" idx="14" hasCustomPrompt="1"/>
          </p:nvPr>
        </p:nvSpPr>
        <p:spPr>
          <a:xfrm>
            <a:off x="466725" y="6356350"/>
            <a:ext cx="3444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333344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column project showcas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8A2BBBA6-8747-8149-897F-5F4120F24E1E}"/>
              </a:ext>
            </a:extLst>
          </p:cNvPr>
          <p:cNvSpPr>
            <a:spLocks noGrp="1"/>
          </p:cNvSpPr>
          <p:nvPr>
            <p:ph type="body" sz="quarter" idx="16" hasCustomPrompt="1"/>
          </p:nvPr>
        </p:nvSpPr>
        <p:spPr>
          <a:xfrm>
            <a:off x="85588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15" name="Picture Placeholder 14">
            <a:extLst>
              <a:ext uri="{FF2B5EF4-FFF2-40B4-BE49-F238E27FC236}">
                <a16:creationId xmlns:a16="http://schemas.microsoft.com/office/drawing/2014/main" xmlns="" id="{EC31572B-B7C6-C044-91A0-A25424F1D6EC}"/>
              </a:ext>
            </a:extLst>
          </p:cNvPr>
          <p:cNvSpPr>
            <a:spLocks noGrp="1"/>
          </p:cNvSpPr>
          <p:nvPr>
            <p:ph type="pic" sz="quarter" idx="13"/>
          </p:nvPr>
        </p:nvSpPr>
        <p:spPr>
          <a:xfrm>
            <a:off x="4476000" y="1198518"/>
            <a:ext cx="3240000" cy="2520000"/>
          </a:xfrm>
        </p:spPr>
        <p:txBody>
          <a:bodyPr anchor="ctr"/>
          <a:lstStyle>
            <a:lvl1pPr marL="0" indent="0" algn="ctr">
              <a:buNone/>
              <a:defRPr/>
            </a:lvl1pPr>
          </a:lstStyle>
          <a:p>
            <a:r>
              <a:rPr lang="en-US"/>
              <a:t>Click icon to add picture</a:t>
            </a:r>
          </a:p>
        </p:txBody>
      </p:sp>
      <p:sp>
        <p:nvSpPr>
          <p:cNvPr id="8" name="Footer Placeholder 7">
            <a:extLst>
              <a:ext uri="{FF2B5EF4-FFF2-40B4-BE49-F238E27FC236}">
                <a16:creationId xmlns:a16="http://schemas.microsoft.com/office/drawing/2014/main" xmlns="" id="{9E9578D3-73F5-4B45-880E-D728A04E5519}"/>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E8EB04BC-3E8E-2741-8C53-EE2B482A6F48}"/>
              </a:ext>
            </a:extLst>
          </p:cNvPr>
          <p:cNvSpPr>
            <a:spLocks noGrp="1"/>
          </p:cNvSpPr>
          <p:nvPr>
            <p:ph type="title" hasCustomPrompt="1"/>
          </p:nvPr>
        </p:nvSpPr>
        <p:spPr>
          <a:xfrm>
            <a:off x="504825" y="250215"/>
            <a:ext cx="10412557" cy="584297"/>
          </a:xfrm>
        </p:spPr>
        <p:txBody>
          <a:bodyPr/>
          <a:lstStyle>
            <a:lvl1pPr>
              <a:defRPr/>
            </a:lvl1pPr>
          </a:lstStyle>
          <a:p>
            <a:r>
              <a:rPr lang="en-US" dirty="0"/>
              <a:t>3-column project showcase</a:t>
            </a:r>
          </a:p>
        </p:txBody>
      </p:sp>
      <p:sp>
        <p:nvSpPr>
          <p:cNvPr id="3" name="Text Placeholder 2">
            <a:extLst>
              <a:ext uri="{FF2B5EF4-FFF2-40B4-BE49-F238E27FC236}">
                <a16:creationId xmlns:a16="http://schemas.microsoft.com/office/drawing/2014/main" xmlns="" id="{EC316D93-A762-F242-A2EA-25CE18AA65CA}"/>
              </a:ext>
            </a:extLst>
          </p:cNvPr>
          <p:cNvSpPr>
            <a:spLocks noGrp="1"/>
          </p:cNvSpPr>
          <p:nvPr>
            <p:ph type="body" idx="1" hasCustomPrompt="1"/>
          </p:nvPr>
        </p:nvSpPr>
        <p:spPr>
          <a:xfrm>
            <a:off x="85588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9" name="Slide Number Placeholder 8">
            <a:extLst>
              <a:ext uri="{FF2B5EF4-FFF2-40B4-BE49-F238E27FC236}">
                <a16:creationId xmlns:a16="http://schemas.microsoft.com/office/drawing/2014/main" xmlns="" id="{3486B81E-3E88-4647-9E8D-B2561FD3D768}"/>
              </a:ext>
            </a:extLst>
          </p:cNvPr>
          <p:cNvSpPr>
            <a:spLocks noGrp="1"/>
          </p:cNvSpPr>
          <p:nvPr>
            <p:ph type="sldNum" sz="quarter" idx="12"/>
          </p:nvPr>
        </p:nvSpPr>
        <p:spPr/>
        <p:txBody>
          <a:bodyPr/>
          <a:lstStyle/>
          <a:p>
            <a:fld id="{10208EE1-6094-497D-8279-45D0A0E7B44C}" type="slidenum">
              <a:rPr lang="en-ID" smtClean="0"/>
              <a:t>‹#›</a:t>
            </a:fld>
            <a:endParaRPr lang="en-ID"/>
          </a:p>
        </p:txBody>
      </p:sp>
      <p:sp>
        <p:nvSpPr>
          <p:cNvPr id="20" name="Picture Placeholder 14">
            <a:extLst>
              <a:ext uri="{FF2B5EF4-FFF2-40B4-BE49-F238E27FC236}">
                <a16:creationId xmlns:a16="http://schemas.microsoft.com/office/drawing/2014/main" xmlns="" id="{FC9E2B90-5A98-D947-A29D-1372DADDA8DA}"/>
              </a:ext>
            </a:extLst>
          </p:cNvPr>
          <p:cNvSpPr>
            <a:spLocks noGrp="1"/>
          </p:cNvSpPr>
          <p:nvPr>
            <p:ph type="pic" sz="quarter" idx="14"/>
          </p:nvPr>
        </p:nvSpPr>
        <p:spPr>
          <a:xfrm>
            <a:off x="855881" y="1198518"/>
            <a:ext cx="3240000" cy="2520000"/>
          </a:xfrm>
        </p:spPr>
        <p:txBody>
          <a:bodyPr anchor="ctr"/>
          <a:lstStyle>
            <a:lvl1pPr marL="0" indent="0" algn="ctr">
              <a:buNone/>
              <a:defRPr/>
            </a:lvl1pPr>
          </a:lstStyle>
          <a:p>
            <a:r>
              <a:rPr lang="en-US"/>
              <a:t>Click icon to add picture</a:t>
            </a:r>
            <a:endParaRPr lang="en-US" dirty="0"/>
          </a:p>
        </p:txBody>
      </p:sp>
      <p:sp>
        <p:nvSpPr>
          <p:cNvPr id="21" name="Picture Placeholder 14">
            <a:extLst>
              <a:ext uri="{FF2B5EF4-FFF2-40B4-BE49-F238E27FC236}">
                <a16:creationId xmlns:a16="http://schemas.microsoft.com/office/drawing/2014/main" xmlns="" id="{C087033D-C8DB-864A-92FE-5CDCB4253B35}"/>
              </a:ext>
            </a:extLst>
          </p:cNvPr>
          <p:cNvSpPr>
            <a:spLocks noGrp="1"/>
          </p:cNvSpPr>
          <p:nvPr>
            <p:ph type="pic" sz="quarter" idx="15"/>
          </p:nvPr>
        </p:nvSpPr>
        <p:spPr>
          <a:xfrm>
            <a:off x="7992511" y="1198518"/>
            <a:ext cx="3240000" cy="2520000"/>
          </a:xfrm>
        </p:spPr>
        <p:txBody>
          <a:bodyPr anchor="ctr"/>
          <a:lstStyle>
            <a:lvl1pPr marL="0" indent="0" algn="ctr">
              <a:buNone/>
              <a:defRPr/>
            </a:lvl1pPr>
          </a:lstStyle>
          <a:p>
            <a:r>
              <a:rPr lang="en-US"/>
              <a:t>Click icon to add picture</a:t>
            </a:r>
            <a:endParaRPr lang="en-US" dirty="0"/>
          </a:p>
        </p:txBody>
      </p:sp>
      <p:sp>
        <p:nvSpPr>
          <p:cNvPr id="22" name="Text Placeholder 5">
            <a:extLst>
              <a:ext uri="{FF2B5EF4-FFF2-40B4-BE49-F238E27FC236}">
                <a16:creationId xmlns:a16="http://schemas.microsoft.com/office/drawing/2014/main" xmlns="" id="{57BA9409-A7B4-5147-B2B4-81AD8C98D8FE}"/>
              </a:ext>
            </a:extLst>
          </p:cNvPr>
          <p:cNvSpPr>
            <a:spLocks noGrp="1"/>
          </p:cNvSpPr>
          <p:nvPr>
            <p:ph type="body" sz="quarter" idx="17" hasCustomPrompt="1"/>
          </p:nvPr>
        </p:nvSpPr>
        <p:spPr>
          <a:xfrm>
            <a:off x="4476000"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3" name="Text Placeholder 2">
            <a:extLst>
              <a:ext uri="{FF2B5EF4-FFF2-40B4-BE49-F238E27FC236}">
                <a16:creationId xmlns:a16="http://schemas.microsoft.com/office/drawing/2014/main" xmlns="" id="{D142D9D1-526E-CC4D-8FE6-90CB7593C04F}"/>
              </a:ext>
            </a:extLst>
          </p:cNvPr>
          <p:cNvSpPr>
            <a:spLocks noGrp="1"/>
          </p:cNvSpPr>
          <p:nvPr>
            <p:ph type="body" idx="18" hasCustomPrompt="1"/>
          </p:nvPr>
        </p:nvSpPr>
        <p:spPr>
          <a:xfrm>
            <a:off x="4476000"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24" name="Text Placeholder 5">
            <a:extLst>
              <a:ext uri="{FF2B5EF4-FFF2-40B4-BE49-F238E27FC236}">
                <a16:creationId xmlns:a16="http://schemas.microsoft.com/office/drawing/2014/main" xmlns="" id="{0D9B4493-7B31-C644-B62E-32A90C658F44}"/>
              </a:ext>
            </a:extLst>
          </p:cNvPr>
          <p:cNvSpPr>
            <a:spLocks noGrp="1"/>
          </p:cNvSpPr>
          <p:nvPr>
            <p:ph type="body" sz="quarter" idx="19" hasCustomPrompt="1"/>
          </p:nvPr>
        </p:nvSpPr>
        <p:spPr>
          <a:xfrm>
            <a:off x="7992511" y="4184650"/>
            <a:ext cx="3240000" cy="1371600"/>
          </a:xfrm>
        </p:spPr>
        <p:txBody>
          <a:bodyPr lIns="0" tIns="0" rIns="0" bIns="0">
            <a:normAutofit/>
          </a:bodyPr>
          <a:lstStyle>
            <a:lvl1pPr marL="0" indent="0">
              <a:buNone/>
              <a:defRPr sz="1200">
                <a:solidFill>
                  <a:srgbClr val="6C6C6C"/>
                </a:solidFill>
              </a:defRPr>
            </a:lvl1pPr>
            <a:lvl2pPr marL="457200" indent="0">
              <a:buNone/>
              <a:defRPr sz="1200">
                <a:solidFill>
                  <a:srgbClr val="6C6C6C"/>
                </a:solidFill>
              </a:defRPr>
            </a:lvl2pPr>
            <a:lvl3pPr marL="914400" indent="0">
              <a:buNone/>
              <a:defRPr sz="1200">
                <a:solidFill>
                  <a:srgbClr val="6C6C6C"/>
                </a:solidFill>
              </a:defRPr>
            </a:lvl3pPr>
            <a:lvl4pPr marL="1371600" indent="0">
              <a:buNone/>
              <a:defRPr sz="1200">
                <a:solidFill>
                  <a:srgbClr val="6C6C6C"/>
                </a:solidFill>
              </a:defRPr>
            </a:lvl4pPr>
            <a:lvl5pPr marL="1828800" indent="0">
              <a:buNone/>
              <a:defRPr sz="1200">
                <a:solidFill>
                  <a:srgbClr val="6C6C6C"/>
                </a:solidFill>
              </a:defRPr>
            </a:lvl5pPr>
          </a:lstStyle>
          <a:p>
            <a:pPr lvl="0"/>
            <a:r>
              <a:rPr lang="en-US" dirty="0"/>
              <a:t>Edit Text</a:t>
            </a:r>
          </a:p>
        </p:txBody>
      </p:sp>
      <p:sp>
        <p:nvSpPr>
          <p:cNvPr id="25" name="Text Placeholder 2">
            <a:extLst>
              <a:ext uri="{FF2B5EF4-FFF2-40B4-BE49-F238E27FC236}">
                <a16:creationId xmlns:a16="http://schemas.microsoft.com/office/drawing/2014/main" xmlns="" id="{207568BA-2550-D849-9CC9-D47F24A15E41}"/>
              </a:ext>
            </a:extLst>
          </p:cNvPr>
          <p:cNvSpPr>
            <a:spLocks noGrp="1"/>
          </p:cNvSpPr>
          <p:nvPr>
            <p:ph type="body" idx="20" hasCustomPrompt="1"/>
          </p:nvPr>
        </p:nvSpPr>
        <p:spPr>
          <a:xfrm>
            <a:off x="7992511" y="3870396"/>
            <a:ext cx="3240000" cy="303677"/>
          </a:xfrm>
        </p:spPr>
        <p:txBody>
          <a:bodyPr lIns="0" tIns="0" rIns="0" bIns="0" anchor="b">
            <a:normAutofit/>
          </a:bodyPr>
          <a:lstStyle>
            <a:lvl1pPr marL="0" indent="0">
              <a:buNone/>
              <a:defRPr sz="2400" b="0">
                <a:solidFill>
                  <a:schemeClr val="tx1">
                    <a:lumMod val="95000"/>
                    <a:lumOff val="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header</a:t>
            </a:r>
          </a:p>
        </p:txBody>
      </p:sp>
      <p:sp>
        <p:nvSpPr>
          <p:cNvPr id="5" name="Text Placeholder 4"/>
          <p:cNvSpPr>
            <a:spLocks noGrp="1"/>
          </p:cNvSpPr>
          <p:nvPr>
            <p:ph type="body" sz="quarter" idx="21" hasCustomPrompt="1"/>
          </p:nvPr>
        </p:nvSpPr>
        <p:spPr>
          <a:xfrm>
            <a:off x="504825" y="6356350"/>
            <a:ext cx="33686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19982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Opt 01)">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4BD3B939-3B16-F441-83B2-1414FC3CE098}"/>
              </a:ext>
            </a:extLst>
          </p:cNvPr>
          <p:cNvSpPr>
            <a:spLocks noGrp="1"/>
          </p:cNvSpPr>
          <p:nvPr>
            <p:ph type="body" sz="quarter" idx="13" hasCustomPrompt="1"/>
          </p:nvPr>
        </p:nvSpPr>
        <p:spPr>
          <a:xfrm>
            <a:off x="834887"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hasCustomPrompt="1"/>
          </p:nvPr>
        </p:nvSpPr>
        <p:spPr/>
        <p:txBody>
          <a:bodyPr/>
          <a:lstStyle>
            <a:lvl1pPr>
              <a:defRPr/>
            </a:lvl1pPr>
          </a:lstStyle>
          <a:p>
            <a:r>
              <a:rPr lang="en-US" sz="2800" dirty="0">
                <a:latin typeface="Trebuchet MS" panose="020B0603020202020204" pitchFamily="34" charset="0"/>
              </a:rPr>
              <a:t>Comparisons (opt 01)</a:t>
            </a:r>
            <a:endParaRPr lang="en-US" dirty="0"/>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4" name="Text Placeholder 23">
            <a:extLst>
              <a:ext uri="{FF2B5EF4-FFF2-40B4-BE49-F238E27FC236}">
                <a16:creationId xmlns:a16="http://schemas.microsoft.com/office/drawing/2014/main" xmlns="" id="{F03422E6-CE47-5B4C-8C92-FA13F1EA2762}"/>
              </a:ext>
            </a:extLst>
          </p:cNvPr>
          <p:cNvSpPr>
            <a:spLocks noGrp="1"/>
          </p:cNvSpPr>
          <p:nvPr>
            <p:ph type="body" sz="quarter" idx="14" hasCustomPrompt="1"/>
          </p:nvPr>
        </p:nvSpPr>
        <p:spPr>
          <a:xfrm>
            <a:off x="581891"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26" name="Text Placeholder 25">
            <a:extLst>
              <a:ext uri="{FF2B5EF4-FFF2-40B4-BE49-F238E27FC236}">
                <a16:creationId xmlns:a16="http://schemas.microsoft.com/office/drawing/2014/main" xmlns="" id="{278BC178-06E1-BF4D-98E6-06661E7FB494}"/>
              </a:ext>
            </a:extLst>
          </p:cNvPr>
          <p:cNvSpPr>
            <a:spLocks noGrp="1"/>
          </p:cNvSpPr>
          <p:nvPr>
            <p:ph type="body" sz="quarter" idx="15"/>
          </p:nvPr>
        </p:nvSpPr>
        <p:spPr>
          <a:xfrm>
            <a:off x="834886"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1">
            <a:extLst>
              <a:ext uri="{FF2B5EF4-FFF2-40B4-BE49-F238E27FC236}">
                <a16:creationId xmlns:a16="http://schemas.microsoft.com/office/drawing/2014/main" xmlns="" id="{FF0BFB3C-8987-A449-857D-BE505C75ABED}"/>
              </a:ext>
            </a:extLst>
          </p:cNvPr>
          <p:cNvSpPr>
            <a:spLocks noGrp="1"/>
          </p:cNvSpPr>
          <p:nvPr>
            <p:ph type="body" sz="quarter" idx="16" hasCustomPrompt="1"/>
          </p:nvPr>
        </p:nvSpPr>
        <p:spPr>
          <a:xfrm>
            <a:off x="4742858" y="1302547"/>
            <a:ext cx="3060000" cy="612000"/>
          </a:xfrm>
          <a:prstGeom prst="roundRect">
            <a:avLst/>
          </a:prstGeom>
          <a:ln w="12700">
            <a:solidFill>
              <a:srgbClr val="FFBB13"/>
            </a:solidFill>
          </a:ln>
        </p:spPr>
        <p:txBody>
          <a:bodyPr anchor="ctr">
            <a:normAutofit/>
          </a:bodyPr>
          <a:lstStyle>
            <a:lvl1pPr marL="357188" indent="0">
              <a:buNone/>
              <a:tabLst/>
              <a:defRPr sz="1800" b="1">
                <a:solidFill>
                  <a:schemeClr val="tx1">
                    <a:lumMod val="95000"/>
                    <a:lumOff val="5000"/>
                  </a:schemeClr>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29" name="Text Placeholder 23">
            <a:extLst>
              <a:ext uri="{FF2B5EF4-FFF2-40B4-BE49-F238E27FC236}">
                <a16:creationId xmlns:a16="http://schemas.microsoft.com/office/drawing/2014/main" xmlns="" id="{6C59BA92-114B-CA46-8F65-30948BB2E36E}"/>
              </a:ext>
            </a:extLst>
          </p:cNvPr>
          <p:cNvSpPr>
            <a:spLocks noGrp="1"/>
          </p:cNvSpPr>
          <p:nvPr>
            <p:ph type="body" sz="quarter" idx="17" hasCustomPrompt="1"/>
          </p:nvPr>
        </p:nvSpPr>
        <p:spPr>
          <a:xfrm>
            <a:off x="4489862" y="1302547"/>
            <a:ext cx="612000" cy="612000"/>
          </a:xfrm>
          <a:prstGeom prst="ellipse">
            <a:avLst/>
          </a:prstGeom>
          <a:solidFill>
            <a:srgbClr val="FEBC11"/>
          </a:solidFill>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0" name="Text Placeholder 25">
            <a:extLst>
              <a:ext uri="{FF2B5EF4-FFF2-40B4-BE49-F238E27FC236}">
                <a16:creationId xmlns:a16="http://schemas.microsoft.com/office/drawing/2014/main" xmlns="" id="{B16A439E-D494-B345-A2DC-0ED9729C73AF}"/>
              </a:ext>
            </a:extLst>
          </p:cNvPr>
          <p:cNvSpPr>
            <a:spLocks noGrp="1"/>
          </p:cNvSpPr>
          <p:nvPr>
            <p:ph type="body" sz="quarter" idx="18"/>
          </p:nvPr>
        </p:nvSpPr>
        <p:spPr>
          <a:xfrm>
            <a:off x="4742857"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1">
            <a:extLst>
              <a:ext uri="{FF2B5EF4-FFF2-40B4-BE49-F238E27FC236}">
                <a16:creationId xmlns:a16="http://schemas.microsoft.com/office/drawing/2014/main" xmlns="" id="{AC3AA84A-179B-C44A-A390-FBE7CF18792C}"/>
              </a:ext>
            </a:extLst>
          </p:cNvPr>
          <p:cNvSpPr>
            <a:spLocks noGrp="1"/>
          </p:cNvSpPr>
          <p:nvPr>
            <p:ph type="body" sz="quarter" idx="19" hasCustomPrompt="1"/>
          </p:nvPr>
        </p:nvSpPr>
        <p:spPr>
          <a:xfrm>
            <a:off x="8740609" y="1302547"/>
            <a:ext cx="3060000" cy="612000"/>
          </a:xfrm>
          <a:prstGeom prst="roundRect">
            <a:avLst/>
          </a:prstGeom>
          <a:solidFill>
            <a:srgbClr val="FEBC11"/>
          </a:solidFill>
          <a:ln w="12700">
            <a:solidFill>
              <a:srgbClr val="FFBB13"/>
            </a:solidFill>
          </a:ln>
        </p:spPr>
        <p:txBody>
          <a:bodyPr anchor="ctr">
            <a:normAutofit/>
          </a:bodyPr>
          <a:lstStyle>
            <a:lvl1pPr marL="357188" indent="0">
              <a:buNone/>
              <a:tabLst/>
              <a:defRPr sz="1800" b="1">
                <a:solidFill>
                  <a:schemeClr val="bg1"/>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dirty="0"/>
              <a:t>Header</a:t>
            </a:r>
          </a:p>
        </p:txBody>
      </p:sp>
      <p:sp>
        <p:nvSpPr>
          <p:cNvPr id="37" name="Text Placeholder 23">
            <a:extLst>
              <a:ext uri="{FF2B5EF4-FFF2-40B4-BE49-F238E27FC236}">
                <a16:creationId xmlns:a16="http://schemas.microsoft.com/office/drawing/2014/main" xmlns="" id="{DB0369DC-C42C-BC44-B24A-FD8EE3F70AB4}"/>
              </a:ext>
            </a:extLst>
          </p:cNvPr>
          <p:cNvSpPr>
            <a:spLocks noGrp="1"/>
          </p:cNvSpPr>
          <p:nvPr>
            <p:ph type="body" sz="quarter" idx="20" hasCustomPrompt="1"/>
          </p:nvPr>
        </p:nvSpPr>
        <p:spPr>
          <a:xfrm>
            <a:off x="8487613" y="1302547"/>
            <a:ext cx="612000" cy="612000"/>
          </a:xfrm>
          <a:prstGeom prst="ellipse">
            <a:avLst/>
          </a:prstGeom>
          <a:solidFill>
            <a:srgbClr val="FEBC11"/>
          </a:solidFill>
          <a:ln w="25400">
            <a:solidFill>
              <a:schemeClr val="bg1"/>
            </a:solidFill>
          </a:ln>
        </p:spPr>
        <p:txBody>
          <a:bodyPr lIns="0" tIns="0" rIns="0" bIns="0" anchor="ctr">
            <a:normAutofit/>
          </a:bodyPr>
          <a:lstStyle>
            <a:lvl1pPr marL="0" indent="0" algn="ctr">
              <a:buNone/>
              <a:defRPr sz="1600" b="1">
                <a:solidFill>
                  <a:schemeClr val="bg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dirty="0"/>
              <a:t>##</a:t>
            </a:r>
          </a:p>
        </p:txBody>
      </p:sp>
      <p:sp>
        <p:nvSpPr>
          <p:cNvPr id="38" name="Text Placeholder 25">
            <a:extLst>
              <a:ext uri="{FF2B5EF4-FFF2-40B4-BE49-F238E27FC236}">
                <a16:creationId xmlns:a16="http://schemas.microsoft.com/office/drawing/2014/main" xmlns="" id="{E4A1293A-D1F4-1941-A787-F87122B6427B}"/>
              </a:ext>
            </a:extLst>
          </p:cNvPr>
          <p:cNvSpPr>
            <a:spLocks noGrp="1"/>
          </p:cNvSpPr>
          <p:nvPr>
            <p:ph type="body" sz="quarter" idx="21"/>
          </p:nvPr>
        </p:nvSpPr>
        <p:spPr>
          <a:xfrm>
            <a:off x="8740608" y="2100030"/>
            <a:ext cx="2975113" cy="404767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22" hasCustomPrompt="1"/>
          </p:nvPr>
        </p:nvSpPr>
        <p:spPr>
          <a:xfrm>
            <a:off x="406400" y="6356350"/>
            <a:ext cx="3403600"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407066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s - with image / chart / icon (opt 02)">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4BD3B939-3B16-F441-83B2-1414FC3CE098}"/>
              </a:ext>
            </a:extLst>
          </p:cNvPr>
          <p:cNvSpPr>
            <a:spLocks noGrp="1"/>
          </p:cNvSpPr>
          <p:nvPr>
            <p:ph type="body" sz="quarter" idx="13" hasCustomPrompt="1"/>
          </p:nvPr>
        </p:nvSpPr>
        <p:spPr>
          <a:xfrm>
            <a:off x="504825"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6" name="Footer Placeholder 5">
            <a:extLst>
              <a:ext uri="{FF2B5EF4-FFF2-40B4-BE49-F238E27FC236}">
                <a16:creationId xmlns:a16="http://schemas.microsoft.com/office/drawing/2014/main" xmlns="" id="{12BBE763-1218-9947-9A47-DF757A782627}"/>
              </a:ext>
            </a:extLst>
          </p:cNvPr>
          <p:cNvSpPr>
            <a:spLocks noGrp="1"/>
          </p:cNvSpPr>
          <p:nvPr>
            <p:ph type="ftr" sz="quarter" idx="11"/>
          </p:nvPr>
        </p:nvSpPr>
        <p:spPr/>
        <p:txBody>
          <a:bodyPr/>
          <a:lstStyle/>
          <a:p>
            <a:endParaRPr lang="en-ID"/>
          </a:p>
        </p:txBody>
      </p:sp>
      <p:sp>
        <p:nvSpPr>
          <p:cNvPr id="2" name="Title 1">
            <a:extLst>
              <a:ext uri="{FF2B5EF4-FFF2-40B4-BE49-F238E27FC236}">
                <a16:creationId xmlns:a16="http://schemas.microsoft.com/office/drawing/2014/main" xmlns="" id="{1CBDDC26-D28A-CC47-A903-3215875BC210}"/>
              </a:ext>
            </a:extLst>
          </p:cNvPr>
          <p:cNvSpPr>
            <a:spLocks noGrp="1"/>
          </p:cNvSpPr>
          <p:nvPr>
            <p:ph type="title" hasCustomPrompt="1"/>
          </p:nvPr>
        </p:nvSpPr>
        <p:spPr>
          <a:xfrm>
            <a:off x="504825" y="250215"/>
            <a:ext cx="10412557" cy="584297"/>
          </a:xfrm>
        </p:spPr>
        <p:txBody>
          <a:bodyPr/>
          <a:lstStyle>
            <a:lvl1pPr>
              <a:defRPr/>
            </a:lvl1pPr>
          </a:lstStyle>
          <a:p>
            <a:r>
              <a:rPr lang="en-US" sz="2800" dirty="0">
                <a:latin typeface="Trebuchet MS" panose="020B0603020202020204" pitchFamily="34" charset="0"/>
              </a:rPr>
              <a:t>Comparisons - with image / chart / icon (opt 02)</a:t>
            </a:r>
            <a:endParaRPr lang="en-US" dirty="0"/>
          </a:p>
        </p:txBody>
      </p:sp>
      <p:sp>
        <p:nvSpPr>
          <p:cNvPr id="7" name="Slide Number Placeholder 6">
            <a:extLst>
              <a:ext uri="{FF2B5EF4-FFF2-40B4-BE49-F238E27FC236}">
                <a16:creationId xmlns:a16="http://schemas.microsoft.com/office/drawing/2014/main" xmlns="" id="{3F94BA0A-67FA-4247-9601-DC5CB851E8D1}"/>
              </a:ext>
            </a:extLst>
          </p:cNvPr>
          <p:cNvSpPr>
            <a:spLocks noGrp="1"/>
          </p:cNvSpPr>
          <p:nvPr>
            <p:ph type="sldNum" sz="quarter" idx="12"/>
          </p:nvPr>
        </p:nvSpPr>
        <p:spPr/>
        <p:txBody>
          <a:bodyPr/>
          <a:lstStyle/>
          <a:p>
            <a:fld id="{10208EE1-6094-497D-8279-45D0A0E7B44C}" type="slidenum">
              <a:rPr lang="en-ID" smtClean="0"/>
              <a:t>‹#›</a:t>
            </a:fld>
            <a:endParaRPr lang="en-ID"/>
          </a:p>
        </p:txBody>
      </p:sp>
      <p:pic>
        <p:nvPicPr>
          <p:cNvPr id="8" name="Picture 7">
            <a:extLst>
              <a:ext uri="{FF2B5EF4-FFF2-40B4-BE49-F238E27FC236}">
                <a16:creationId xmlns:a16="http://schemas.microsoft.com/office/drawing/2014/main" xmlns="" id="{2A57548A-77DE-7545-8751-65974170075C}"/>
              </a:ext>
            </a:extLst>
          </p:cNvPr>
          <p:cNvPicPr>
            <a:picLocks noChangeAspect="1"/>
          </p:cNvPicPr>
          <p:nvPr/>
        </p:nvPicPr>
        <p:blipFill>
          <a:blip r:embed="rId2"/>
          <a:stretch>
            <a:fillRect/>
          </a:stretch>
        </p:blipFill>
        <p:spPr>
          <a:xfrm>
            <a:off x="11066277" y="213615"/>
            <a:ext cx="620897" cy="620897"/>
          </a:xfrm>
          <a:prstGeom prst="rect">
            <a:avLst/>
          </a:prstGeom>
        </p:spPr>
      </p:pic>
      <p:sp>
        <p:nvSpPr>
          <p:cNvPr id="26" name="Text Placeholder 25">
            <a:extLst>
              <a:ext uri="{FF2B5EF4-FFF2-40B4-BE49-F238E27FC236}">
                <a16:creationId xmlns:a16="http://schemas.microsoft.com/office/drawing/2014/main" xmlns="" id="{278BC178-06E1-BF4D-98E6-06661E7FB494}"/>
              </a:ext>
            </a:extLst>
          </p:cNvPr>
          <p:cNvSpPr>
            <a:spLocks noGrp="1"/>
          </p:cNvSpPr>
          <p:nvPr>
            <p:ph type="body" sz="quarter" idx="15"/>
          </p:nvPr>
        </p:nvSpPr>
        <p:spPr>
          <a:xfrm>
            <a:off x="504825"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4DF6BE7-BA67-1B46-8163-B7A3DFBB32E9}"/>
              </a:ext>
            </a:extLst>
          </p:cNvPr>
          <p:cNvSpPr>
            <a:spLocks noGrp="1"/>
          </p:cNvSpPr>
          <p:nvPr>
            <p:ph sz="quarter" idx="21" hasCustomPrompt="1"/>
          </p:nvPr>
        </p:nvSpPr>
        <p:spPr>
          <a:xfrm>
            <a:off x="504825"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19" name="Text Placeholder 21">
            <a:extLst>
              <a:ext uri="{FF2B5EF4-FFF2-40B4-BE49-F238E27FC236}">
                <a16:creationId xmlns:a16="http://schemas.microsoft.com/office/drawing/2014/main" xmlns="" id="{072E3C89-2DC2-D745-AC1A-40F655B2CE22}"/>
              </a:ext>
            </a:extLst>
          </p:cNvPr>
          <p:cNvSpPr>
            <a:spLocks noGrp="1"/>
          </p:cNvSpPr>
          <p:nvPr>
            <p:ph type="body" sz="quarter" idx="22" hasCustomPrompt="1"/>
          </p:nvPr>
        </p:nvSpPr>
        <p:spPr>
          <a:xfrm>
            <a:off x="4331237"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0" name="Text Placeholder 25">
            <a:extLst>
              <a:ext uri="{FF2B5EF4-FFF2-40B4-BE49-F238E27FC236}">
                <a16:creationId xmlns:a16="http://schemas.microsoft.com/office/drawing/2014/main" xmlns="" id="{5565FFAC-83E0-5641-B638-1A58E427F71E}"/>
              </a:ext>
            </a:extLst>
          </p:cNvPr>
          <p:cNvSpPr>
            <a:spLocks noGrp="1"/>
          </p:cNvSpPr>
          <p:nvPr>
            <p:ph type="body" sz="quarter" idx="23"/>
          </p:nvPr>
        </p:nvSpPr>
        <p:spPr>
          <a:xfrm>
            <a:off x="4331237"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3">
            <a:extLst>
              <a:ext uri="{FF2B5EF4-FFF2-40B4-BE49-F238E27FC236}">
                <a16:creationId xmlns:a16="http://schemas.microsoft.com/office/drawing/2014/main" xmlns="" id="{793719C8-1987-8A4C-A63E-B740FD53052B}"/>
              </a:ext>
            </a:extLst>
          </p:cNvPr>
          <p:cNvSpPr>
            <a:spLocks noGrp="1"/>
          </p:cNvSpPr>
          <p:nvPr>
            <p:ph sz="quarter" idx="24" hasCustomPrompt="1"/>
          </p:nvPr>
        </p:nvSpPr>
        <p:spPr>
          <a:xfrm>
            <a:off x="4331237"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23" name="Text Placeholder 21">
            <a:extLst>
              <a:ext uri="{FF2B5EF4-FFF2-40B4-BE49-F238E27FC236}">
                <a16:creationId xmlns:a16="http://schemas.microsoft.com/office/drawing/2014/main" xmlns="" id="{3EBF9622-0B52-5D4E-BF04-71D838A7A6A4}"/>
              </a:ext>
            </a:extLst>
          </p:cNvPr>
          <p:cNvSpPr>
            <a:spLocks noGrp="1"/>
          </p:cNvSpPr>
          <p:nvPr>
            <p:ph type="body" sz="quarter" idx="25" hasCustomPrompt="1"/>
          </p:nvPr>
        </p:nvSpPr>
        <p:spPr>
          <a:xfrm>
            <a:off x="8157650" y="1012874"/>
            <a:ext cx="3600000" cy="468000"/>
          </a:xfrm>
          <a:prstGeom prst="rect">
            <a:avLst/>
          </a:prstGeom>
          <a:solidFill>
            <a:srgbClr val="EEECED"/>
          </a:solidFill>
          <a:ln w="12700">
            <a:noFill/>
          </a:ln>
        </p:spPr>
        <p:txBody>
          <a:bodyPr anchor="ctr">
            <a:normAutofit/>
          </a:bodyPr>
          <a:lstStyle>
            <a:lvl1pPr marL="12700" indent="0" algn="ctr">
              <a:buNone/>
              <a:tabLst/>
              <a:defRPr sz="1600" b="1">
                <a:solidFill>
                  <a:srgbClr val="595959"/>
                </a:solidFill>
              </a:defRPr>
            </a:lvl1pPr>
            <a:lvl2pPr marL="457200" indent="0">
              <a:buNone/>
              <a:defRPr sz="1800">
                <a:solidFill>
                  <a:schemeClr val="tx1">
                    <a:lumMod val="95000"/>
                    <a:lumOff val="5000"/>
                  </a:schemeClr>
                </a:solidFill>
              </a:defRPr>
            </a:lvl2pPr>
            <a:lvl3pPr marL="914400" indent="0">
              <a:buNone/>
              <a:defRPr sz="1800">
                <a:solidFill>
                  <a:schemeClr val="tx1">
                    <a:lumMod val="95000"/>
                    <a:lumOff val="5000"/>
                  </a:schemeClr>
                </a:solidFill>
              </a:defRPr>
            </a:lvl3pPr>
            <a:lvl4pPr marL="1371600" indent="0">
              <a:buNone/>
              <a:defRPr sz="1800">
                <a:solidFill>
                  <a:schemeClr val="tx1">
                    <a:lumMod val="95000"/>
                    <a:lumOff val="5000"/>
                  </a:schemeClr>
                </a:solidFill>
              </a:defRPr>
            </a:lvl4pPr>
            <a:lvl5pPr marL="1828800" indent="0">
              <a:buNone/>
              <a:defRPr sz="1800">
                <a:solidFill>
                  <a:schemeClr val="tx1">
                    <a:lumMod val="95000"/>
                    <a:lumOff val="5000"/>
                  </a:schemeClr>
                </a:solidFill>
              </a:defRPr>
            </a:lvl5pPr>
          </a:lstStyle>
          <a:p>
            <a:pPr lvl="0"/>
            <a:r>
              <a:rPr lang="en-US"/>
              <a:t>Header</a:t>
            </a:r>
            <a:endParaRPr lang="en-US" dirty="0"/>
          </a:p>
        </p:txBody>
      </p:sp>
      <p:sp>
        <p:nvSpPr>
          <p:cNvPr id="25" name="Text Placeholder 25">
            <a:extLst>
              <a:ext uri="{FF2B5EF4-FFF2-40B4-BE49-F238E27FC236}">
                <a16:creationId xmlns:a16="http://schemas.microsoft.com/office/drawing/2014/main" xmlns="" id="{DAA0B8D7-4C30-1648-86CE-0F510E7EB760}"/>
              </a:ext>
            </a:extLst>
          </p:cNvPr>
          <p:cNvSpPr>
            <a:spLocks noGrp="1"/>
          </p:cNvSpPr>
          <p:nvPr>
            <p:ph type="body" sz="quarter" idx="26"/>
          </p:nvPr>
        </p:nvSpPr>
        <p:spPr>
          <a:xfrm>
            <a:off x="8157650" y="2869808"/>
            <a:ext cx="3600000" cy="3420000"/>
          </a:xfrm>
          <a:solidFill>
            <a:srgbClr val="FCFDE9"/>
          </a:solidFill>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a:extLst>
              <a:ext uri="{FF2B5EF4-FFF2-40B4-BE49-F238E27FC236}">
                <a16:creationId xmlns:a16="http://schemas.microsoft.com/office/drawing/2014/main" xmlns="" id="{6C08569C-0B31-6C47-AAB3-3B9388505ED4}"/>
              </a:ext>
            </a:extLst>
          </p:cNvPr>
          <p:cNvSpPr>
            <a:spLocks noGrp="1"/>
          </p:cNvSpPr>
          <p:nvPr>
            <p:ph sz="quarter" idx="27" hasCustomPrompt="1"/>
          </p:nvPr>
        </p:nvSpPr>
        <p:spPr>
          <a:xfrm>
            <a:off x="8157650" y="1631950"/>
            <a:ext cx="3600000" cy="1080000"/>
          </a:xfrm>
        </p:spPr>
        <p:txBody>
          <a:bodyPr anchor="ct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Insert Picture</a:t>
            </a:r>
          </a:p>
        </p:txBody>
      </p:sp>
      <p:sp>
        <p:nvSpPr>
          <p:cNvPr id="5" name="Text Placeholder 4"/>
          <p:cNvSpPr>
            <a:spLocks noGrp="1"/>
          </p:cNvSpPr>
          <p:nvPr>
            <p:ph type="body" sz="quarter" idx="28" hasCustomPrompt="1"/>
          </p:nvPr>
        </p:nvSpPr>
        <p:spPr>
          <a:xfrm>
            <a:off x="504825" y="6356350"/>
            <a:ext cx="3952875" cy="360363"/>
          </a:xfrm>
        </p:spPr>
        <p:txBody>
          <a:bodyPr>
            <a:noAutofit/>
          </a:bodyPr>
          <a:lstStyle>
            <a:lvl1pPr marL="0" indent="0">
              <a:buNone/>
              <a:defRPr sz="1000" baseline="0"/>
            </a:lvl1pPr>
          </a:lstStyle>
          <a:p>
            <a:pPr lvl="0"/>
            <a:r>
              <a:rPr lang="en-US" dirty="0"/>
              <a:t>[Add Footnote Here]</a:t>
            </a:r>
            <a:endParaRPr lang="en-MY" dirty="0"/>
          </a:p>
        </p:txBody>
      </p:sp>
    </p:spTree>
    <p:extLst>
      <p:ext uri="{BB962C8B-B14F-4D97-AF65-F5344CB8AC3E}">
        <p14:creationId xmlns:p14="http://schemas.microsoft.com/office/powerpoint/2010/main" val="18651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D332AD5B-E72D-A94F-98AE-656377385D6B}"/>
              </a:ext>
            </a:extLst>
          </p:cNvPr>
          <p:cNvPicPr>
            <a:picLocks noChangeAspect="1"/>
          </p:cNvPicPr>
          <p:nvPr/>
        </p:nvPicPr>
        <p:blipFill>
          <a:blip r:embed="rId32">
            <a:lum/>
          </a:blip>
          <a:stretch>
            <a:fillRect/>
          </a:stretch>
        </p:blipFill>
        <p:spPr>
          <a:xfrm>
            <a:off x="11081394" y="223339"/>
            <a:ext cx="603250" cy="603250"/>
          </a:xfrm>
          <a:prstGeom prst="rect">
            <a:avLst/>
          </a:prstGeom>
        </p:spPr>
      </p:pic>
      <p:sp>
        <p:nvSpPr>
          <p:cNvPr id="17" name="Rectangle 16">
            <a:extLst>
              <a:ext uri="{FF2B5EF4-FFF2-40B4-BE49-F238E27FC236}">
                <a16:creationId xmlns:a16="http://schemas.microsoft.com/office/drawing/2014/main" xmlns="" id="{4B1F3A1E-7DB8-E942-A26E-AA47434BAB2A}"/>
              </a:ext>
            </a:extLst>
          </p:cNvPr>
          <p:cNvSpPr/>
          <p:nvPr/>
        </p:nvSpPr>
        <p:spPr>
          <a:xfrm>
            <a:off x="0" y="321764"/>
            <a:ext cx="504824" cy="365125"/>
          </a:xfrm>
          <a:prstGeom prst="rect">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xmlns="" id="{9D2D0EB2-9874-914F-813F-217E2062148A}"/>
              </a:ext>
            </a:extLst>
          </p:cNvPr>
          <p:cNvSpPr>
            <a:spLocks noGrp="1"/>
          </p:cNvSpPr>
          <p:nvPr>
            <p:ph type="ftr" sz="quarter" idx="3"/>
          </p:nvPr>
        </p:nvSpPr>
        <p:spPr>
          <a:xfrm>
            <a:off x="9278470" y="6356350"/>
            <a:ext cx="2197675"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ID"/>
          </a:p>
        </p:txBody>
      </p:sp>
      <p:cxnSp>
        <p:nvCxnSpPr>
          <p:cNvPr id="7" name="Straight Connector 6">
            <a:extLst>
              <a:ext uri="{FF2B5EF4-FFF2-40B4-BE49-F238E27FC236}">
                <a16:creationId xmlns:a16="http://schemas.microsoft.com/office/drawing/2014/main" xmlns="" id="{1F060E8E-1590-EC47-B852-A8EDA70D52E9}"/>
              </a:ext>
            </a:extLst>
          </p:cNvPr>
          <p:cNvCxnSpPr/>
          <p:nvPr/>
        </p:nvCxnSpPr>
        <p:spPr>
          <a:xfrm>
            <a:off x="504825" y="6333935"/>
            <a:ext cx="11273981" cy="0"/>
          </a:xfrm>
          <a:prstGeom prst="line">
            <a:avLst/>
          </a:prstGeom>
          <a:ln w="2222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xmlns="" id="{1AF1BBB8-66EF-AE41-A86C-2B947B05AAFE}"/>
              </a:ext>
            </a:extLst>
          </p:cNvPr>
          <p:cNvSpPr>
            <a:spLocks noGrp="1"/>
          </p:cNvSpPr>
          <p:nvPr>
            <p:ph type="title"/>
          </p:nvPr>
        </p:nvSpPr>
        <p:spPr>
          <a:xfrm>
            <a:off x="504825" y="250215"/>
            <a:ext cx="10412557" cy="584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5B460CC-4201-9F45-950F-D8B26925AAAC}"/>
              </a:ext>
            </a:extLst>
          </p:cNvPr>
          <p:cNvSpPr>
            <a:spLocks noGrp="1"/>
          </p:cNvSpPr>
          <p:nvPr>
            <p:ph type="body" idx="1"/>
          </p:nvPr>
        </p:nvSpPr>
        <p:spPr>
          <a:xfrm>
            <a:off x="666596" y="1321555"/>
            <a:ext cx="10515600" cy="4855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xmlns="" id="{6704F3C0-4E01-514C-A6AC-261444DB95E2}"/>
              </a:ext>
            </a:extLst>
          </p:cNvPr>
          <p:cNvSpPr>
            <a:spLocks noGrp="1"/>
          </p:cNvSpPr>
          <p:nvPr>
            <p:ph type="sldNum" sz="quarter" idx="4"/>
          </p:nvPr>
        </p:nvSpPr>
        <p:spPr>
          <a:xfrm>
            <a:off x="11508806" y="6356350"/>
            <a:ext cx="270000" cy="360000"/>
          </a:xfrm>
          <a:prstGeom prst="rect">
            <a:avLst/>
          </a:prstGeom>
        </p:spPr>
        <p:txBody>
          <a:bodyPr vert="horz" lIns="0" tIns="0" rIns="0" bIns="0" rtlCol="0" anchor="ctr"/>
          <a:lstStyle>
            <a:lvl1pPr algn="r">
              <a:defRPr sz="1000" b="1">
                <a:solidFill>
                  <a:srgbClr val="898989"/>
                </a:solidFill>
              </a:defRPr>
            </a:lvl1pPr>
          </a:lstStyle>
          <a:p>
            <a:fld id="{10208EE1-6094-497D-8279-45D0A0E7B44C}" type="slidenum">
              <a:rPr lang="en-ID" smtClean="0"/>
              <a:t>‹#›</a:t>
            </a:fld>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E25FF-81F4-46CA-A24C-B3C2B88B3AAE}" type="datetimeFigureOut">
              <a:rPr lang="en-ID" smtClean="0"/>
              <a:t>30/08/2023</a:t>
            </a:fld>
            <a:endParaRPr lang="en-ID"/>
          </a:p>
        </p:txBody>
      </p:sp>
    </p:spTree>
    <p:extLst>
      <p:ext uri="{BB962C8B-B14F-4D97-AF65-F5344CB8AC3E}">
        <p14:creationId xmlns:p14="http://schemas.microsoft.com/office/powerpoint/2010/main" val="3330864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1"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3.xml"/><Relationship Id="rId4" Type="http://schemas.openxmlformats.org/officeDocument/2006/relationships/slide" Target="slide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012A585-0768-B72D-CF52-44D8EEEC5DD1}"/>
              </a:ext>
            </a:extLst>
          </p:cNvPr>
          <p:cNvSpPr>
            <a:spLocks noGrp="1"/>
          </p:cNvSpPr>
          <p:nvPr>
            <p:ph type="body" sz="quarter" idx="13"/>
          </p:nvPr>
        </p:nvSpPr>
        <p:spPr/>
        <p:txBody>
          <a:bodyPr/>
          <a:lstStyle/>
          <a:p>
            <a:r>
              <a:rPr lang="en-ID" sz="1200" dirty="0" smtClean="0"/>
              <a:t>Digital </a:t>
            </a:r>
            <a:r>
              <a:rPr lang="en-ID" sz="1200" dirty="0"/>
              <a:t>Non </a:t>
            </a:r>
            <a:r>
              <a:rPr lang="en-ID" sz="1200" dirty="0" smtClean="0"/>
              <a:t>Retail</a:t>
            </a:r>
          </a:p>
          <a:p>
            <a:r>
              <a:rPr lang="en-ID" sz="1200" dirty="0" smtClean="0"/>
              <a:t>Digital </a:t>
            </a:r>
            <a:r>
              <a:rPr lang="en-ID" sz="1200" dirty="0"/>
              <a:t>Delivery &amp; </a:t>
            </a:r>
            <a:r>
              <a:rPr lang="en-ID" sz="1200" dirty="0" smtClean="0"/>
              <a:t>Operation</a:t>
            </a:r>
            <a:endParaRPr lang="en-ID" sz="1200" dirty="0"/>
          </a:p>
        </p:txBody>
      </p:sp>
      <p:sp>
        <p:nvSpPr>
          <p:cNvPr id="3" name="Title 2">
            <a:extLst>
              <a:ext uri="{FF2B5EF4-FFF2-40B4-BE49-F238E27FC236}">
                <a16:creationId xmlns:a16="http://schemas.microsoft.com/office/drawing/2014/main" xmlns="" id="{EBD5C121-C677-ED27-CB27-31C37EBDAAF3}"/>
              </a:ext>
            </a:extLst>
          </p:cNvPr>
          <p:cNvSpPr>
            <a:spLocks noGrp="1"/>
          </p:cNvSpPr>
          <p:nvPr>
            <p:ph type="ctrTitle"/>
          </p:nvPr>
        </p:nvSpPr>
        <p:spPr/>
        <p:txBody>
          <a:bodyPr/>
          <a:lstStyle/>
          <a:p>
            <a:r>
              <a:rPr lang="en-ID" b="1" dirty="0" smtClean="0"/>
              <a:t>End of On-The Job Training (OJT) Report</a:t>
            </a:r>
            <a:endParaRPr lang="en-ID" b="1" dirty="0"/>
          </a:p>
        </p:txBody>
      </p:sp>
      <p:sp>
        <p:nvSpPr>
          <p:cNvPr id="4" name="Subtitle 3">
            <a:extLst>
              <a:ext uri="{FF2B5EF4-FFF2-40B4-BE49-F238E27FC236}">
                <a16:creationId xmlns:a16="http://schemas.microsoft.com/office/drawing/2014/main" xmlns="" id="{FE4A424B-47B6-BD18-4F0A-42B0A62F683A}"/>
              </a:ext>
            </a:extLst>
          </p:cNvPr>
          <p:cNvSpPr>
            <a:spLocks noGrp="1"/>
          </p:cNvSpPr>
          <p:nvPr>
            <p:ph type="subTitle" idx="1"/>
          </p:nvPr>
        </p:nvSpPr>
        <p:spPr/>
        <p:txBody>
          <a:bodyPr>
            <a:noAutofit/>
          </a:bodyPr>
          <a:lstStyle/>
          <a:p>
            <a:r>
              <a:rPr lang="en-ID" sz="1200" b="1" dirty="0" smtClean="0"/>
              <a:t>Steven Nanda Kurniawan</a:t>
            </a:r>
            <a:endParaRPr lang="en-ID" sz="1200" dirty="0" smtClean="0"/>
          </a:p>
          <a:p>
            <a:r>
              <a:rPr lang="en-ID" sz="1200" dirty="0" smtClean="0"/>
              <a:t>IT Development Program Batch-03</a:t>
            </a:r>
            <a:endParaRPr lang="en-ID" sz="1200" dirty="0"/>
          </a:p>
        </p:txBody>
      </p:sp>
    </p:spTree>
    <p:extLst>
      <p:ext uri="{BB962C8B-B14F-4D97-AF65-F5344CB8AC3E}">
        <p14:creationId xmlns:p14="http://schemas.microsoft.com/office/powerpoint/2010/main" val="1671964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a:t>
            </a:r>
            <a:r>
              <a:rPr lang="en-US" b="1" dirty="0" smtClean="0"/>
              <a:t>(2) </a:t>
            </a:r>
            <a:r>
              <a:rPr lang="en-US" b="1" dirty="0"/>
              <a:t>– </a:t>
            </a:r>
            <a:r>
              <a:rPr lang="en-US" b="1" dirty="0" err="1"/>
              <a:t>eBizLoan</a:t>
            </a:r>
            <a:r>
              <a:rPr lang="en-US" b="1" dirty="0"/>
              <a:t> (Digital Lending) Project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7732" y="834512"/>
            <a:ext cx="5792742" cy="5577081"/>
          </a:xfrm>
        </p:spPr>
      </p:pic>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9825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(3) </a:t>
            </a:r>
            <a:r>
              <a:rPr lang="en-US" b="1" dirty="0"/>
              <a:t>– </a:t>
            </a:r>
            <a:r>
              <a:rPr lang="en-US" b="1" dirty="0" err="1" smtClean="0"/>
              <a:t>eBizLoan</a:t>
            </a:r>
            <a:r>
              <a:rPr lang="en-US" b="1" dirty="0"/>
              <a:t> (Digital Lending) Project</a:t>
            </a:r>
          </a:p>
        </p:txBody>
      </p:sp>
      <p:sp>
        <p:nvSpPr>
          <p:cNvPr id="4" name="Text Placeholder 3"/>
          <p:cNvSpPr>
            <a:spLocks noGrp="1"/>
          </p:cNvSpPr>
          <p:nvPr>
            <p:ph type="body" sz="quarter" idx="13"/>
          </p:nvPr>
        </p:nvSpPr>
        <p:spPr/>
        <p:txBody>
          <a:bodyPr/>
          <a:lstStyle/>
          <a:p>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639" y="1278270"/>
            <a:ext cx="7806141" cy="4819605"/>
          </a:xfrm>
        </p:spPr>
      </p:pic>
      <p:sp>
        <p:nvSpPr>
          <p:cNvPr id="9" name="TextBox 8"/>
          <p:cNvSpPr txBox="1"/>
          <p:nvPr/>
        </p:nvSpPr>
        <p:spPr>
          <a:xfrm>
            <a:off x="9367284" y="1988289"/>
            <a:ext cx="2062716" cy="1138773"/>
          </a:xfrm>
          <a:prstGeom prst="rect">
            <a:avLst/>
          </a:prstGeom>
          <a:noFill/>
        </p:spPr>
        <p:txBody>
          <a:bodyPr wrap="square" rtlCol="0">
            <a:spAutoFit/>
          </a:bodyPr>
          <a:lstStyle/>
          <a:p>
            <a:r>
              <a:rPr lang="en-US" sz="1400" dirty="0" smtClean="0"/>
              <a:t>Role:</a:t>
            </a:r>
          </a:p>
          <a:p>
            <a:endParaRPr lang="en-US" dirty="0"/>
          </a:p>
          <a:p>
            <a:pPr marL="285750" indent="-285750">
              <a:buFont typeface="Arial" panose="020B0604020202020204" pitchFamily="34" charset="0"/>
              <a:buChar char="•"/>
            </a:pPr>
            <a:r>
              <a:rPr lang="en-US" dirty="0" smtClean="0"/>
              <a:t>Front End Developer</a:t>
            </a:r>
            <a:endParaRPr lang="en-US" dirty="0"/>
          </a:p>
        </p:txBody>
      </p:sp>
      <p:sp>
        <p:nvSpPr>
          <p:cNvPr id="10" name="TextBox 9"/>
          <p:cNvSpPr txBox="1"/>
          <p:nvPr/>
        </p:nvSpPr>
        <p:spPr>
          <a:xfrm>
            <a:off x="9367284" y="3498112"/>
            <a:ext cx="2232837" cy="2031325"/>
          </a:xfrm>
          <a:prstGeom prst="rect">
            <a:avLst/>
          </a:prstGeom>
          <a:noFill/>
        </p:spPr>
        <p:txBody>
          <a:bodyPr wrap="square" rtlCol="0">
            <a:spAutoFit/>
          </a:bodyPr>
          <a:lstStyle/>
          <a:p>
            <a:r>
              <a:rPr lang="en-US" sz="1400" dirty="0" smtClean="0"/>
              <a:t>Tools:</a:t>
            </a:r>
          </a:p>
          <a:p>
            <a:endParaRPr lang="en-US" dirty="0"/>
          </a:p>
          <a:p>
            <a:pPr marL="285750" indent="-285750">
              <a:buFont typeface="Arial" panose="020B0604020202020204" pitchFamily="34" charset="0"/>
              <a:buChar char="•"/>
            </a:pPr>
            <a:r>
              <a:rPr lang="en-US" dirty="0" smtClean="0"/>
              <a:t>Visual Studio Code (IDE)</a:t>
            </a:r>
          </a:p>
          <a:p>
            <a:pPr marL="285750" indent="-285750">
              <a:buFont typeface="Arial" panose="020B0604020202020204" pitchFamily="34" charset="0"/>
              <a:buChar char="•"/>
            </a:pPr>
            <a:r>
              <a:rPr lang="en-US" dirty="0" smtClean="0"/>
              <a:t>React JS</a:t>
            </a:r>
          </a:p>
          <a:p>
            <a:pPr marL="285750" indent="-285750">
              <a:buFont typeface="Arial" panose="020B0604020202020204" pitchFamily="34" charset="0"/>
              <a:buChar char="•"/>
            </a:pPr>
            <a:r>
              <a:rPr lang="en-US" dirty="0" smtClean="0"/>
              <a:t>Dynamo Engine</a:t>
            </a:r>
          </a:p>
          <a:p>
            <a:pPr marL="285750" indent="-285750">
              <a:buFont typeface="Arial" panose="020B0604020202020204" pitchFamily="34" charset="0"/>
              <a:buChar char="•"/>
            </a:pPr>
            <a:r>
              <a:rPr lang="en-US" dirty="0" smtClean="0"/>
              <a:t>Cypress</a:t>
            </a:r>
            <a:endParaRPr lang="en-US" dirty="0"/>
          </a:p>
        </p:txBody>
      </p:sp>
    </p:spTree>
    <p:extLst>
      <p:ext uri="{BB962C8B-B14F-4D97-AF65-F5344CB8AC3E}">
        <p14:creationId xmlns:p14="http://schemas.microsoft.com/office/powerpoint/2010/main" val="415779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(4) </a:t>
            </a:r>
            <a:r>
              <a:rPr lang="en-US" b="1" dirty="0"/>
              <a:t>– </a:t>
            </a:r>
            <a:r>
              <a:rPr lang="en-US" b="1" dirty="0" err="1"/>
              <a:t>eBizLoan</a:t>
            </a:r>
            <a:r>
              <a:rPr lang="en-US" b="1" dirty="0"/>
              <a:t> (Digital Lending) Project</a:t>
            </a:r>
            <a:endParaRPr lang="en-US" dirty="0"/>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46813" y="1304629"/>
            <a:ext cx="7873886" cy="4617705"/>
          </a:xfrm>
        </p:spPr>
      </p:pic>
      <p:sp>
        <p:nvSpPr>
          <p:cNvPr id="5" name="Text Placeholder 4"/>
          <p:cNvSpPr>
            <a:spLocks noGrp="1"/>
          </p:cNvSpPr>
          <p:nvPr>
            <p:ph type="body" sz="quarter" idx="13"/>
          </p:nvPr>
        </p:nvSpPr>
        <p:spPr/>
        <p:txBody>
          <a:bodyPr/>
          <a:lstStyle/>
          <a:p>
            <a:endParaRPr lang="en-US"/>
          </a:p>
        </p:txBody>
      </p:sp>
      <p:sp>
        <p:nvSpPr>
          <p:cNvPr id="7" name="TextBox 6"/>
          <p:cNvSpPr txBox="1"/>
          <p:nvPr/>
        </p:nvSpPr>
        <p:spPr>
          <a:xfrm flipH="1">
            <a:off x="9040863" y="2020187"/>
            <a:ext cx="2729378" cy="369332"/>
          </a:xfrm>
          <a:prstGeom prst="rect">
            <a:avLst/>
          </a:prstGeom>
          <a:noFill/>
        </p:spPr>
        <p:txBody>
          <a:bodyPr wrap="square" rtlCol="0">
            <a:spAutoFit/>
          </a:bodyPr>
          <a:lstStyle/>
          <a:p>
            <a:r>
              <a:rPr lang="en-US" dirty="0" smtClean="0"/>
              <a:t>Front End unit Testing</a:t>
            </a:r>
            <a:endParaRPr lang="en-US" dirty="0"/>
          </a:p>
        </p:txBody>
      </p:sp>
    </p:spTree>
    <p:extLst>
      <p:ext uri="{BB962C8B-B14F-4D97-AF65-F5344CB8AC3E}">
        <p14:creationId xmlns:p14="http://schemas.microsoft.com/office/powerpoint/2010/main" val="1183157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(5) </a:t>
            </a:r>
            <a:r>
              <a:rPr lang="en-US" b="1" dirty="0"/>
              <a:t>– </a:t>
            </a:r>
            <a:r>
              <a:rPr lang="en-US" b="1" dirty="0" err="1"/>
              <a:t>eBizLoan</a:t>
            </a:r>
            <a:r>
              <a:rPr lang="en-US" b="1" dirty="0"/>
              <a:t> (Digital Lending) Project</a:t>
            </a:r>
            <a:endParaRPr lang="en-US" dirty="0"/>
          </a:p>
        </p:txBody>
      </p:sp>
      <p:sp>
        <p:nvSpPr>
          <p:cNvPr id="5" name="Text Placeholder 4"/>
          <p:cNvSpPr>
            <a:spLocks noGrp="1"/>
          </p:cNvSpPr>
          <p:nvPr>
            <p:ph type="body" sz="quarter" idx="13"/>
          </p:nvPr>
        </p:nvSpPr>
        <p:spPr/>
        <p:txBody>
          <a:bodyPr/>
          <a:lstStyle/>
          <a:p>
            <a:endParaRPr lang="en-US"/>
          </a:p>
        </p:txBody>
      </p:sp>
      <p:sp>
        <p:nvSpPr>
          <p:cNvPr id="7" name="TextBox 6"/>
          <p:cNvSpPr txBox="1"/>
          <p:nvPr/>
        </p:nvSpPr>
        <p:spPr>
          <a:xfrm flipH="1">
            <a:off x="9040863" y="2020187"/>
            <a:ext cx="2729378" cy="646331"/>
          </a:xfrm>
          <a:prstGeom prst="rect">
            <a:avLst/>
          </a:prstGeom>
          <a:noFill/>
        </p:spPr>
        <p:txBody>
          <a:bodyPr wrap="square" rtlCol="0">
            <a:spAutoFit/>
          </a:bodyPr>
          <a:lstStyle/>
          <a:p>
            <a:r>
              <a:rPr lang="en-US" dirty="0" smtClean="0"/>
              <a:t>Unit Testing Result (Code Coverage)</a:t>
            </a:r>
            <a:endParaRPr lang="en-US" dirty="0"/>
          </a:p>
        </p:txBody>
      </p:sp>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04825" y="1422152"/>
            <a:ext cx="8288301" cy="4679437"/>
          </a:xfrm>
        </p:spPr>
      </p:pic>
    </p:spTree>
    <p:extLst>
      <p:ext uri="{BB962C8B-B14F-4D97-AF65-F5344CB8AC3E}">
        <p14:creationId xmlns:p14="http://schemas.microsoft.com/office/powerpoint/2010/main" val="1251351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eBizLoan</a:t>
            </a:r>
            <a:r>
              <a:rPr lang="en-US" dirty="0" smtClean="0"/>
              <a:t> Project</a:t>
            </a:r>
            <a:endParaRPr lang="en-US" dirty="0"/>
          </a:p>
        </p:txBody>
      </p:sp>
      <p:sp>
        <p:nvSpPr>
          <p:cNvPr id="3" name="Title 2"/>
          <p:cNvSpPr>
            <a:spLocks noGrp="1"/>
          </p:cNvSpPr>
          <p:nvPr>
            <p:ph type="title"/>
          </p:nvPr>
        </p:nvSpPr>
        <p:spPr/>
        <p:txBody>
          <a:bodyPr/>
          <a:lstStyle/>
          <a:p>
            <a:r>
              <a:rPr lang="en-US" b="1" dirty="0"/>
              <a:t>Initiative </a:t>
            </a:r>
            <a:r>
              <a:rPr lang="en-US" b="1" dirty="0" smtClean="0"/>
              <a:t>Project – Short Demo</a:t>
            </a:r>
            <a:endParaRPr lang="en-US" dirty="0"/>
          </a:p>
        </p:txBody>
      </p:sp>
      <p:sp>
        <p:nvSpPr>
          <p:cNvPr id="5" name="Text Placeholder 4"/>
          <p:cNvSpPr>
            <a:spLocks noGrp="1"/>
          </p:cNvSpPr>
          <p:nvPr>
            <p:ph type="body" sz="quarter" idx="15"/>
          </p:nvPr>
        </p:nvSpPr>
        <p:spPr/>
        <p:txBody>
          <a:bodyPr/>
          <a:lstStyle/>
          <a:p>
            <a:r>
              <a:rPr lang="en-US" dirty="0"/>
              <a:t>http://10.230.84.50:9000/</a:t>
            </a:r>
          </a:p>
        </p:txBody>
      </p:sp>
      <p:sp>
        <p:nvSpPr>
          <p:cNvPr id="6" name="Text Placeholder 5"/>
          <p:cNvSpPr>
            <a:spLocks noGrp="1"/>
          </p:cNvSpPr>
          <p:nvPr>
            <p:ph type="body" sz="quarter" idx="16"/>
          </p:nvPr>
        </p:nvSpPr>
        <p:spPr/>
        <p:txBody>
          <a:bodyPr/>
          <a:lstStyle/>
          <a:p>
            <a:endParaRPr lang="en-US"/>
          </a:p>
        </p:txBody>
      </p:sp>
      <p:pic>
        <p:nvPicPr>
          <p:cNvPr id="8" name="Picture Placeholder 7"/>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7758" r="7758"/>
          <a:stretch>
            <a:fillRect/>
          </a:stretch>
        </p:blipFill>
        <p:spPr/>
      </p:pic>
    </p:spTree>
    <p:extLst>
      <p:ext uri="{BB962C8B-B14F-4D97-AF65-F5344CB8AC3E}">
        <p14:creationId xmlns:p14="http://schemas.microsoft.com/office/powerpoint/2010/main" val="3695745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Output From On-The-Job Training (OJT)</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Managed to gain understanding regarding technology that is used in banking industry through mentor and various workshop.</a:t>
            </a:r>
          </a:p>
          <a:p>
            <a:pPr marL="514350" indent="-514350">
              <a:buFont typeface="+mj-lt"/>
              <a:buAutoNum type="arabicPeriod"/>
            </a:pPr>
            <a:r>
              <a:rPr lang="en-US" dirty="0" smtClean="0"/>
              <a:t>Attained live hands-on exposure regarding the internal </a:t>
            </a:r>
            <a:r>
              <a:rPr lang="en-US" dirty="0"/>
              <a:t>system that is used by </a:t>
            </a:r>
            <a:r>
              <a:rPr lang="en-US" dirty="0" err="1" smtClean="0"/>
              <a:t>Maybank</a:t>
            </a:r>
            <a:r>
              <a:rPr lang="en-US" dirty="0" smtClean="0"/>
              <a:t> with provision of mentor and teammates.</a:t>
            </a:r>
            <a:endParaRPr lang="en-US" dirty="0"/>
          </a:p>
          <a:p>
            <a:pPr marL="514350" indent="-514350">
              <a:buFont typeface="+mj-lt"/>
              <a:buAutoNum type="arabicPeriod"/>
            </a:pPr>
            <a:r>
              <a:rPr lang="en-US" dirty="0" smtClean="0"/>
              <a:t>Managed to gain experience working in banking project.</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63044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Improvement Ideas (1</a:t>
            </a:r>
            <a:r>
              <a:rPr lang="en-US" b="1" dirty="0"/>
              <a:t>)</a:t>
            </a:r>
            <a:endParaRPr lang="en-US" dirty="0"/>
          </a:p>
        </p:txBody>
      </p:sp>
      <p:sp>
        <p:nvSpPr>
          <p:cNvPr id="3" name="Content Placeholder 2"/>
          <p:cNvSpPr>
            <a:spLocks noGrp="1"/>
          </p:cNvSpPr>
          <p:nvPr>
            <p:ph idx="1"/>
          </p:nvPr>
        </p:nvSpPr>
        <p:spPr/>
        <p:txBody>
          <a:bodyPr>
            <a:normAutofit/>
          </a:bodyPr>
          <a:lstStyle/>
          <a:p>
            <a:r>
              <a:rPr lang="en-US" sz="2000" dirty="0" err="1" smtClean="0"/>
              <a:t>eBizLoan</a:t>
            </a:r>
            <a:r>
              <a:rPr lang="en-US" sz="2000" dirty="0" smtClean="0"/>
              <a:t> Application Story Planning must be consistent and clear</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4206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Big thanks to my awesome team !</a:t>
            </a:r>
            <a:endParaRPr lang="en-US" b="1" dirty="0"/>
          </a:p>
        </p:txBody>
      </p:sp>
      <p:sp>
        <p:nvSpPr>
          <p:cNvPr id="3" name="Content Placeholder 2"/>
          <p:cNvSpPr>
            <a:spLocks noGrp="1"/>
          </p:cNvSpPr>
          <p:nvPr>
            <p:ph idx="1"/>
          </p:nvPr>
        </p:nvSpPr>
        <p:spPr/>
        <p:txBody>
          <a:bodyPr>
            <a:normAutofit/>
          </a:bodyPr>
          <a:lstStyle/>
          <a:p>
            <a:r>
              <a:rPr lang="en-US" sz="2000" dirty="0"/>
              <a:t>My Mentor </a:t>
            </a:r>
            <a:r>
              <a:rPr lang="en-US" sz="2000" dirty="0" smtClean="0"/>
              <a:t>Pak Rifqi</a:t>
            </a:r>
          </a:p>
          <a:p>
            <a:r>
              <a:rPr lang="en-US" sz="2000" dirty="0" smtClean="0"/>
              <a:t>Digital non Retail Team</a:t>
            </a:r>
          </a:p>
          <a:p>
            <a:r>
              <a:rPr lang="en-US" sz="2000" dirty="0" smtClean="0"/>
              <a:t>Human Capital Team for Coordinating OJT Program</a:t>
            </a:r>
          </a:p>
          <a:p>
            <a:r>
              <a:rPr lang="en-US" sz="2000" dirty="0" smtClean="0"/>
              <a:t>And all </a:t>
            </a:r>
            <a:r>
              <a:rPr lang="en-US" sz="2000" dirty="0" err="1" smtClean="0"/>
              <a:t>Maybankers</a:t>
            </a:r>
            <a:r>
              <a:rPr lang="en-US" sz="2000" dirty="0" smtClean="0"/>
              <a:t> who helped me throughout my journey</a:t>
            </a:r>
          </a:p>
          <a:p>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4029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about my Division</a:t>
            </a:r>
            <a:endParaRPr lang="en-US" b="1" dirty="0"/>
          </a:p>
        </p:txBody>
      </p:sp>
      <p:sp>
        <p:nvSpPr>
          <p:cNvPr id="3" name="Content Placeholder 2"/>
          <p:cNvSpPr>
            <a:spLocks noGrp="1"/>
          </p:cNvSpPr>
          <p:nvPr>
            <p:ph idx="1"/>
          </p:nvPr>
        </p:nvSpPr>
        <p:spPr/>
        <p:txBody>
          <a:bodyPr/>
          <a:lstStyle/>
          <a:p>
            <a:r>
              <a:rPr lang="en-US" dirty="0" smtClean="0"/>
              <a:t>Unit      : Digital Non Retail</a:t>
            </a:r>
          </a:p>
          <a:p>
            <a:r>
              <a:rPr lang="en-US" dirty="0" smtClean="0"/>
              <a:t>Division : Digital Delivery &amp; Operation</a:t>
            </a:r>
          </a:p>
          <a:p>
            <a:r>
              <a:rPr lang="en-US" dirty="0" smtClean="0"/>
              <a:t>Mentor  : Pak Rifqi Riadhi</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8122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6-Month On-The-Job (OJT) Training Journey 	</a:t>
            </a:r>
            <a:endParaRPr lang="en-US" dirty="0"/>
          </a:p>
        </p:txBody>
      </p:sp>
      <p:sp>
        <p:nvSpPr>
          <p:cNvPr id="3" name="Content Placeholder 2"/>
          <p:cNvSpPr>
            <a:spLocks noGrp="1"/>
          </p:cNvSpPr>
          <p:nvPr>
            <p:ph idx="1"/>
          </p:nvPr>
        </p:nvSpPr>
        <p:spPr/>
        <p:txBody>
          <a:bodyPr>
            <a:normAutofit/>
          </a:bodyPr>
          <a:lstStyle/>
          <a:p>
            <a:r>
              <a:rPr lang="en-US" sz="2000" b="1" dirty="0" smtClean="0"/>
              <a:t>Monitoring and Maintenance of Production Apps</a:t>
            </a:r>
          </a:p>
          <a:p>
            <a:pPr lvl="1"/>
            <a:r>
              <a:rPr lang="en-US" sz="2000" dirty="0" smtClean="0"/>
              <a:t>Monitoring and Support Maintenance in RDN(</a:t>
            </a:r>
            <a:r>
              <a:rPr lang="en-US" sz="2000" dirty="0" err="1" smtClean="0"/>
              <a:t>Rekening</a:t>
            </a:r>
            <a:r>
              <a:rPr lang="en-US" sz="2000" dirty="0" smtClean="0"/>
              <a:t> Dana </a:t>
            </a:r>
            <a:r>
              <a:rPr lang="en-US" sz="2000" dirty="0" err="1" smtClean="0"/>
              <a:t>Nasabah</a:t>
            </a:r>
            <a:r>
              <a:rPr lang="en-US" sz="2000" dirty="0" smtClean="0"/>
              <a:t>)</a:t>
            </a:r>
          </a:p>
          <a:p>
            <a:r>
              <a:rPr lang="en-US" sz="2000" b="1" dirty="0" smtClean="0"/>
              <a:t>Participate and contribute in Initiative Project</a:t>
            </a:r>
          </a:p>
          <a:p>
            <a:pPr lvl="1"/>
            <a:r>
              <a:rPr lang="en-US" sz="2000" dirty="0"/>
              <a:t>MBI </a:t>
            </a:r>
            <a:r>
              <a:rPr lang="en-US" sz="2000" dirty="0" err="1"/>
              <a:t>ScriptScheduler</a:t>
            </a:r>
            <a:r>
              <a:rPr lang="en-US" sz="2000" dirty="0"/>
              <a:t> </a:t>
            </a:r>
            <a:r>
              <a:rPr lang="en-US" sz="2000" dirty="0" smtClean="0"/>
              <a:t>Project</a:t>
            </a:r>
          </a:p>
          <a:p>
            <a:pPr lvl="1"/>
            <a:r>
              <a:rPr lang="en-US" sz="2000" dirty="0" smtClean="0"/>
              <a:t>Digital </a:t>
            </a:r>
            <a:r>
              <a:rPr lang="en-US" sz="2000" dirty="0"/>
              <a:t>Lending Initiative Project (React Native</a:t>
            </a:r>
            <a:r>
              <a:rPr lang="en-US" sz="2000" dirty="0" smtClean="0"/>
              <a:t>)</a:t>
            </a:r>
            <a:endParaRPr lang="en-US" sz="2000" dirty="0"/>
          </a:p>
          <a:p>
            <a:pPr lvl="1"/>
            <a:r>
              <a:rPr lang="en-US" sz="2000" dirty="0" err="1" smtClean="0"/>
              <a:t>eBizLoan</a:t>
            </a:r>
            <a:r>
              <a:rPr lang="en-US" sz="2000" dirty="0" smtClean="0"/>
              <a:t> Project</a:t>
            </a:r>
          </a:p>
          <a:p>
            <a:r>
              <a:rPr lang="en-US" sz="2000" b="1" dirty="0" smtClean="0"/>
              <a:t>Training and Events</a:t>
            </a:r>
          </a:p>
          <a:p>
            <a:pPr lvl="1"/>
            <a:r>
              <a:rPr lang="en-US" sz="2000" dirty="0" smtClean="0"/>
              <a:t>SME </a:t>
            </a:r>
            <a:r>
              <a:rPr lang="en-US" sz="2000" dirty="0"/>
              <a:t>DL Delivery </a:t>
            </a:r>
            <a:r>
              <a:rPr lang="en-US" sz="2000" dirty="0" smtClean="0"/>
              <a:t>Inception Agile Workshop from </a:t>
            </a:r>
            <a:r>
              <a:rPr lang="en-US" sz="2000" dirty="0" err="1" smtClean="0"/>
              <a:t>GreyAmp</a:t>
            </a:r>
            <a:endParaRPr lang="en-US" sz="2000" dirty="0" smtClean="0"/>
          </a:p>
          <a:p>
            <a:pPr lvl="1"/>
            <a:r>
              <a:rPr lang="en-US" sz="2000" dirty="0" smtClean="0"/>
              <a:t>Joined 1</a:t>
            </a:r>
            <a:r>
              <a:rPr lang="en-US" sz="2000" baseline="30000" dirty="0" smtClean="0"/>
              <a:t>st</a:t>
            </a:r>
            <a:r>
              <a:rPr lang="en-US" sz="2000" dirty="0" smtClean="0"/>
              <a:t> DRP</a:t>
            </a:r>
          </a:p>
          <a:p>
            <a:pPr lvl="1"/>
            <a:r>
              <a:rPr lang="en-US" sz="2000" dirty="0" err="1"/>
              <a:t>Git</a:t>
            </a:r>
            <a:r>
              <a:rPr lang="en-US" sz="2000" dirty="0"/>
              <a:t> </a:t>
            </a:r>
            <a:r>
              <a:rPr lang="en-US" sz="2000" dirty="0" smtClean="0"/>
              <a:t>Workflow </a:t>
            </a:r>
            <a:r>
              <a:rPr lang="en-US" sz="2000" dirty="0"/>
              <a:t>and </a:t>
            </a:r>
            <a:r>
              <a:rPr lang="en-US" sz="2000" dirty="0" smtClean="0"/>
              <a:t>Branching Strategy Workshop from </a:t>
            </a:r>
            <a:r>
              <a:rPr lang="en-US" sz="2000" dirty="0" err="1" smtClean="0"/>
              <a:t>GreyAmp</a:t>
            </a:r>
            <a:endParaRPr lang="en-US" sz="2000" dirty="0" smtClean="0"/>
          </a:p>
          <a:p>
            <a:pPr lvl="1"/>
            <a:r>
              <a:rPr lang="en-US" sz="2000" dirty="0" smtClean="0"/>
              <a:t>Dynamo Engine Training with </a:t>
            </a:r>
            <a:r>
              <a:rPr lang="en-US" sz="2000" dirty="0" err="1" smtClean="0"/>
              <a:t>Maybank</a:t>
            </a:r>
            <a:r>
              <a:rPr lang="en-US" sz="2000" dirty="0" smtClean="0"/>
              <a:t> KL</a:t>
            </a:r>
            <a:endParaRPr lang="en-US" sz="2000" dirty="0"/>
          </a:p>
          <a:p>
            <a:pPr lvl="1"/>
            <a:endParaRPr lang="en-US" sz="2000"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71974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a:t>
            </a:r>
            <a:endParaRPr lang="en-US" dirty="0"/>
          </a:p>
        </p:txBody>
      </p:sp>
      <p:sp>
        <p:nvSpPr>
          <p:cNvPr id="3" name="Content Placeholder 2"/>
          <p:cNvSpPr>
            <a:spLocks noGrp="1"/>
          </p:cNvSpPr>
          <p:nvPr>
            <p:ph idx="1"/>
          </p:nvPr>
        </p:nvSpPr>
        <p:spPr/>
        <p:txBody>
          <a:bodyPr/>
          <a:lstStyle/>
          <a:p>
            <a:r>
              <a:rPr lang="en-US" dirty="0">
                <a:hlinkClick r:id="rId2" action="ppaction://hlinksldjump"/>
              </a:rPr>
              <a:t>MBI </a:t>
            </a:r>
            <a:r>
              <a:rPr lang="en-US" dirty="0" err="1">
                <a:hlinkClick r:id="rId2" action="ppaction://hlinksldjump"/>
              </a:rPr>
              <a:t>ScriptScheduler</a:t>
            </a:r>
            <a:r>
              <a:rPr lang="en-US" dirty="0">
                <a:hlinkClick r:id="rId2" action="ppaction://hlinksldjump"/>
              </a:rPr>
              <a:t> Project</a:t>
            </a:r>
            <a:endParaRPr lang="en-US" dirty="0"/>
          </a:p>
          <a:p>
            <a:r>
              <a:rPr lang="en-US" dirty="0">
                <a:hlinkClick r:id="rId3" action="ppaction://hlinksldjump"/>
              </a:rPr>
              <a:t>Digital Lending Initiative Project (React Native)</a:t>
            </a:r>
            <a:endParaRPr lang="en-US" dirty="0"/>
          </a:p>
          <a:p>
            <a:r>
              <a:rPr lang="en-US" dirty="0" err="1">
                <a:hlinkClick r:id="rId4" action="ppaction://hlinksldjump"/>
              </a:rPr>
              <a:t>eBizLoan</a:t>
            </a:r>
            <a:r>
              <a:rPr lang="en-US" dirty="0">
                <a:hlinkClick r:id="rId4" action="ppaction://hlinksldjump"/>
              </a:rPr>
              <a:t> </a:t>
            </a:r>
            <a:r>
              <a:rPr lang="en-US" dirty="0" smtClean="0">
                <a:hlinkClick r:id="rId4" action="ppaction://hlinksldjump"/>
              </a:rPr>
              <a:t>(Digital Lending) Project</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16655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Monitoring and Support Maintenance in </a:t>
            </a:r>
            <a:r>
              <a:rPr lang="en-US" b="1" dirty="0" smtClean="0"/>
              <a:t>RDN Backend(</a:t>
            </a:r>
            <a:r>
              <a:rPr lang="en-US" b="1" dirty="0" err="1" smtClean="0"/>
              <a:t>Rekening</a:t>
            </a:r>
            <a:r>
              <a:rPr lang="en-US" b="1" dirty="0" smtClean="0"/>
              <a:t> </a:t>
            </a:r>
            <a:r>
              <a:rPr lang="en-US" b="1" dirty="0"/>
              <a:t>Dana </a:t>
            </a:r>
            <a:r>
              <a:rPr lang="en-US" b="1" dirty="0" err="1" smtClean="0"/>
              <a:t>Nasabah</a:t>
            </a:r>
            <a:r>
              <a:rPr lang="en-US" b="1" dirty="0" smtClean="0"/>
              <a:t>)</a:t>
            </a:r>
            <a:endParaRPr lang="en-US" b="1" dirty="0"/>
          </a:p>
        </p:txBody>
      </p:sp>
      <p:sp>
        <p:nvSpPr>
          <p:cNvPr id="3" name="Content Placeholder 2"/>
          <p:cNvSpPr>
            <a:spLocks noGrp="1"/>
          </p:cNvSpPr>
          <p:nvPr>
            <p:ph idx="1"/>
          </p:nvPr>
        </p:nvSpPr>
        <p:spPr>
          <a:xfrm>
            <a:off x="666596" y="1363246"/>
            <a:ext cx="10515600" cy="4855408"/>
          </a:xfrm>
        </p:spPr>
        <p:txBody>
          <a:bodyPr/>
          <a:lstStyle/>
          <a:p>
            <a:r>
              <a:rPr lang="en-US" sz="2000" dirty="0" smtClean="0"/>
              <a:t>RDN is </a:t>
            </a:r>
            <a:r>
              <a:rPr lang="en-US" sz="2000" dirty="0" err="1" smtClean="0"/>
              <a:t>Rekening</a:t>
            </a:r>
            <a:r>
              <a:rPr lang="en-US" sz="2000" dirty="0" smtClean="0"/>
              <a:t> Dana </a:t>
            </a:r>
            <a:r>
              <a:rPr lang="en-US" sz="2000" dirty="0" err="1" smtClean="0"/>
              <a:t>Nasabah</a:t>
            </a:r>
            <a:r>
              <a:rPr lang="en-US" sz="2000" dirty="0" smtClean="0"/>
              <a:t> that used for Transaction in </a:t>
            </a:r>
            <a:r>
              <a:rPr lang="en-US" sz="2000" dirty="0" err="1" smtClean="0"/>
              <a:t>Maybank</a:t>
            </a:r>
            <a:r>
              <a:rPr lang="en-US" sz="2000" dirty="0" smtClean="0"/>
              <a:t> </a:t>
            </a:r>
            <a:r>
              <a:rPr lang="en-US" sz="2000" dirty="0" err="1" smtClean="0"/>
              <a:t>Sekuritas</a:t>
            </a:r>
            <a:endParaRPr lang="en-US" sz="2000" dirty="0" smtClean="0"/>
          </a:p>
          <a:p>
            <a:endParaRPr lang="en-US" sz="2000" dirty="0"/>
          </a:p>
          <a:p>
            <a:endParaRPr lang="en-US" dirty="0"/>
          </a:p>
        </p:txBody>
      </p:sp>
      <p:sp>
        <p:nvSpPr>
          <p:cNvPr id="4" name="Text Placeholder 3"/>
          <p:cNvSpPr>
            <a:spLocks noGrp="1"/>
          </p:cNvSpPr>
          <p:nvPr>
            <p:ph type="body" sz="quarter" idx="13"/>
          </p:nvPr>
        </p:nvSpPr>
        <p:spPr/>
        <p:txBody>
          <a:bodyPr/>
          <a:lstStyle/>
          <a:p>
            <a:endParaRPr lang="en-US" dirty="0"/>
          </a:p>
        </p:txBody>
      </p:sp>
      <p:sp>
        <p:nvSpPr>
          <p:cNvPr id="8" name="TextBox 7"/>
          <p:cNvSpPr txBox="1"/>
          <p:nvPr/>
        </p:nvSpPr>
        <p:spPr>
          <a:xfrm>
            <a:off x="9049484" y="2451151"/>
            <a:ext cx="271750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Spring Boot</a:t>
            </a:r>
          </a:p>
        </p:txBody>
      </p:sp>
      <p:sp>
        <p:nvSpPr>
          <p:cNvPr id="5" name="TextBox 4"/>
          <p:cNvSpPr txBox="1"/>
          <p:nvPr/>
        </p:nvSpPr>
        <p:spPr>
          <a:xfrm>
            <a:off x="9283643" y="1993223"/>
            <a:ext cx="1238737" cy="307777"/>
          </a:xfrm>
          <a:prstGeom prst="rect">
            <a:avLst/>
          </a:prstGeom>
          <a:noFill/>
        </p:spPr>
        <p:txBody>
          <a:bodyPr wrap="none" rtlCol="0">
            <a:spAutoFit/>
          </a:bodyPr>
          <a:lstStyle/>
          <a:p>
            <a:r>
              <a:rPr lang="en-US" sz="1400" b="1" dirty="0" smtClean="0"/>
              <a:t>Tools Used : </a:t>
            </a:r>
            <a:endParaRPr lang="en-US" sz="1400" b="1"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1242" y="2835300"/>
            <a:ext cx="1051138" cy="270668"/>
          </a:xfrm>
          <a:prstGeom prst="rect">
            <a:avLst/>
          </a:prstGeom>
        </p:spPr>
      </p:pic>
      <p:sp>
        <p:nvSpPr>
          <p:cNvPr id="13" name="TextBox 12"/>
          <p:cNvSpPr txBox="1"/>
          <p:nvPr/>
        </p:nvSpPr>
        <p:spPr>
          <a:xfrm>
            <a:off x="9049484" y="3204239"/>
            <a:ext cx="271750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Postgre</a:t>
            </a:r>
            <a:r>
              <a:rPr lang="en-US" dirty="0" smtClean="0"/>
              <a:t> SQL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327" y="1634958"/>
            <a:ext cx="7229008" cy="4309185"/>
          </a:xfrm>
          <a:prstGeom prst="rect">
            <a:avLst/>
          </a:prstGeom>
        </p:spPr>
      </p:pic>
    </p:spTree>
    <p:extLst>
      <p:ext uri="{BB962C8B-B14F-4D97-AF65-F5344CB8AC3E}">
        <p14:creationId xmlns:p14="http://schemas.microsoft.com/office/powerpoint/2010/main" val="2055820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Initiative Project </a:t>
            </a:r>
            <a:r>
              <a:rPr lang="en-US" b="1" dirty="0" smtClean="0"/>
              <a:t>(1) </a:t>
            </a:r>
            <a:r>
              <a:rPr lang="en-US" b="1" dirty="0"/>
              <a:t>– MBI ScriptScheduler</a:t>
            </a:r>
          </a:p>
        </p:txBody>
      </p:sp>
      <p:sp>
        <p:nvSpPr>
          <p:cNvPr id="3" name="Content Placeholder 2"/>
          <p:cNvSpPr>
            <a:spLocks noGrp="1"/>
          </p:cNvSpPr>
          <p:nvPr>
            <p:ph idx="1"/>
          </p:nvPr>
        </p:nvSpPr>
        <p:spPr/>
        <p:txBody>
          <a:bodyPr>
            <a:normAutofit/>
          </a:bodyPr>
          <a:lstStyle/>
          <a:p>
            <a:r>
              <a:rPr lang="en-US" sz="2000" dirty="0" smtClean="0"/>
              <a:t>During OJT period I collaborated with my division unit and created Logger to File for </a:t>
            </a:r>
            <a:r>
              <a:rPr lang="en-US" sz="2000" dirty="0" err="1" smtClean="0"/>
              <a:t>ScriptScheduler</a:t>
            </a:r>
            <a:r>
              <a:rPr lang="en-US" sz="2000" dirty="0" smtClean="0"/>
              <a:t> MBI.</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err="1" smtClean="0"/>
              <a:t>Thymeleaf</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91" t="32599" r="2509" b="31687"/>
          <a:stretch/>
        </p:blipFill>
        <p:spPr>
          <a:xfrm>
            <a:off x="8855220" y="4626253"/>
            <a:ext cx="1202628" cy="250547"/>
          </a:xfrm>
          <a:prstGeom prst="rect">
            <a:avLst/>
          </a:prstGeom>
        </p:spPr>
      </p:pic>
      <p:pic>
        <p:nvPicPr>
          <p:cNvPr id="17" name="Picture 16">
            <a:extLst>
              <a:ext uri="{FF2B5EF4-FFF2-40B4-BE49-F238E27FC236}">
                <a16:creationId xmlns="" xmlns:a16="http://schemas.microsoft.com/office/drawing/2014/main" id="{3027F70C-D395-CC39-1B1C-B13C8CD09AF5}"/>
              </a:ext>
            </a:extLst>
          </p:cNvPr>
          <p:cNvPicPr>
            <a:picLocks noChangeAspect="1"/>
          </p:cNvPicPr>
          <p:nvPr/>
        </p:nvPicPr>
        <p:blipFill rotWithShape="1">
          <a:blip r:embed="rId6"/>
          <a:srcRect l="12694" r="6578"/>
          <a:stretch/>
        </p:blipFill>
        <p:spPr>
          <a:xfrm>
            <a:off x="1106261" y="2218153"/>
            <a:ext cx="4747077" cy="3526295"/>
          </a:xfrm>
          <a:prstGeom prst="rect">
            <a:avLst/>
          </a:prstGeom>
        </p:spPr>
      </p:pic>
    </p:spTree>
    <p:extLst>
      <p:ext uri="{BB962C8B-B14F-4D97-AF65-F5344CB8AC3E}">
        <p14:creationId xmlns:p14="http://schemas.microsoft.com/office/powerpoint/2010/main" val="2169377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2800" b="1" dirty="0" smtClean="0">
                <a:latin typeface="+mj-lt"/>
              </a:rPr>
              <a:t>Initiative Project (1) – Digital Lending </a:t>
            </a:r>
            <a:r>
              <a:rPr lang="en-US" sz="2800" b="1" dirty="0" err="1" smtClean="0">
                <a:latin typeface="+mj-lt"/>
              </a:rPr>
              <a:t>Iniative</a:t>
            </a:r>
            <a:r>
              <a:rPr lang="en-US" sz="2800" b="1" dirty="0" smtClean="0">
                <a:latin typeface="+mj-lt"/>
              </a:rPr>
              <a:t> Project (React Native)</a:t>
            </a:r>
            <a:endParaRPr lang="en-US" sz="2800" dirty="0">
              <a:latin typeface="+mj-lt"/>
            </a:endParaRPr>
          </a:p>
        </p:txBody>
      </p:sp>
      <p:sp>
        <p:nvSpPr>
          <p:cNvPr id="3" name="Content Placeholder 2"/>
          <p:cNvSpPr>
            <a:spLocks noGrp="1"/>
          </p:cNvSpPr>
          <p:nvPr>
            <p:ph idx="1"/>
          </p:nvPr>
        </p:nvSpPr>
        <p:spPr>
          <a:xfrm>
            <a:off x="666596" y="1385351"/>
            <a:ext cx="10515600" cy="4855408"/>
          </a:xfrm>
        </p:spPr>
        <p:txBody>
          <a:bodyPr>
            <a:normAutofit/>
          </a:bodyPr>
          <a:lstStyle/>
          <a:p>
            <a:r>
              <a:rPr lang="en-US" sz="2000" dirty="0" smtClean="0"/>
              <a:t>During on the On-The-Job (OJT) training period I learn React Native by making Prototype for </a:t>
            </a:r>
            <a:r>
              <a:rPr lang="en-US" sz="2000" dirty="0"/>
              <a:t>D</a:t>
            </a:r>
            <a:r>
              <a:rPr lang="en-US" sz="2000" dirty="0" smtClean="0"/>
              <a:t>igital Lending named </a:t>
            </a:r>
            <a:r>
              <a:rPr lang="en-US" sz="2000" dirty="0" err="1" smtClean="0"/>
              <a:t>eBizLoan</a:t>
            </a:r>
            <a:r>
              <a:rPr lang="en-US" sz="2000" dirty="0" smtClean="0"/>
              <a:t> now</a:t>
            </a:r>
            <a:endParaRPr lang="en-US" sz="2000" dirty="0"/>
          </a:p>
        </p:txBody>
      </p:sp>
      <p:sp>
        <p:nvSpPr>
          <p:cNvPr id="4" name="Text Placeholder 3"/>
          <p:cNvSpPr>
            <a:spLocks noGrp="1"/>
          </p:cNvSpPr>
          <p:nvPr>
            <p:ph type="body" sz="quarter" idx="13"/>
          </p:nvPr>
        </p:nvSpPr>
        <p:spPr/>
        <p:txBody>
          <a:bodyPr/>
          <a:lstStyle/>
          <a:p>
            <a:endParaRPr lang="en-US"/>
          </a:p>
        </p:txBody>
      </p:sp>
      <p:sp>
        <p:nvSpPr>
          <p:cNvPr id="10" name="TextBox 9"/>
          <p:cNvSpPr txBox="1"/>
          <p:nvPr/>
        </p:nvSpPr>
        <p:spPr>
          <a:xfrm>
            <a:off x="9027042" y="2541181"/>
            <a:ext cx="1071191" cy="307777"/>
          </a:xfrm>
          <a:prstGeom prst="rect">
            <a:avLst/>
          </a:prstGeom>
          <a:noFill/>
        </p:spPr>
        <p:txBody>
          <a:bodyPr wrap="none" rtlCol="0">
            <a:spAutoFit/>
          </a:bodyPr>
          <a:lstStyle/>
          <a:p>
            <a:r>
              <a:rPr lang="en-US" sz="1400" dirty="0" smtClean="0"/>
              <a:t>Tools used:</a:t>
            </a:r>
          </a:p>
        </p:txBody>
      </p:sp>
      <p:sp>
        <p:nvSpPr>
          <p:cNvPr id="12" name="TextBox 11"/>
          <p:cNvSpPr txBox="1"/>
          <p:nvPr/>
        </p:nvSpPr>
        <p:spPr>
          <a:xfrm>
            <a:off x="8569416" y="2884388"/>
            <a:ext cx="2139753"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MySQL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React Native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Android Studio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991" y="2023742"/>
            <a:ext cx="2236813" cy="42170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47" y="2014980"/>
            <a:ext cx="2193364" cy="4234539"/>
          </a:xfrm>
          <a:prstGeom prst="rect">
            <a:avLst/>
          </a:prstGeom>
        </p:spPr>
      </p:pic>
    </p:spTree>
    <p:extLst>
      <p:ext uri="{BB962C8B-B14F-4D97-AF65-F5344CB8AC3E}">
        <p14:creationId xmlns:p14="http://schemas.microsoft.com/office/powerpoint/2010/main" val="2092387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Initiative Project </a:t>
            </a:r>
            <a:r>
              <a:rPr lang="en-US" b="1" dirty="0" smtClean="0"/>
              <a:t>(2) </a:t>
            </a:r>
            <a:r>
              <a:rPr lang="en-US" b="1" dirty="0"/>
              <a:t>– Digital Lending </a:t>
            </a:r>
            <a:r>
              <a:rPr lang="en-US" b="1" dirty="0" err="1"/>
              <a:t>Iniative</a:t>
            </a:r>
            <a:r>
              <a:rPr lang="en-US" b="1" dirty="0"/>
              <a:t> Project (React Native)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8346" y="991191"/>
            <a:ext cx="2416938" cy="5327980"/>
          </a:xfrm>
        </p:spPr>
      </p:pic>
      <p:sp>
        <p:nvSpPr>
          <p:cNvPr id="4" name="Text Placeholder 3"/>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852" y="824263"/>
            <a:ext cx="2438046" cy="5398965"/>
          </a:xfrm>
          <a:prstGeom prst="rect">
            <a:avLst/>
          </a:prstGeom>
        </p:spPr>
      </p:pic>
    </p:spTree>
    <p:extLst>
      <p:ext uri="{BB962C8B-B14F-4D97-AF65-F5344CB8AC3E}">
        <p14:creationId xmlns:p14="http://schemas.microsoft.com/office/powerpoint/2010/main" val="368488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(1) – </a:t>
            </a:r>
            <a:r>
              <a:rPr lang="en-US" b="1" dirty="0" err="1" smtClean="0"/>
              <a:t>eBizLoan</a:t>
            </a:r>
            <a:r>
              <a:rPr lang="en-US" b="1" dirty="0" smtClean="0"/>
              <a:t> (Digital Lending) Project</a:t>
            </a:r>
            <a:endParaRPr lang="en-US" b="1" dirty="0"/>
          </a:p>
        </p:txBody>
      </p:sp>
      <p:sp>
        <p:nvSpPr>
          <p:cNvPr id="3" name="Content Placeholder 2"/>
          <p:cNvSpPr>
            <a:spLocks noGrp="1"/>
          </p:cNvSpPr>
          <p:nvPr>
            <p:ph idx="1"/>
          </p:nvPr>
        </p:nvSpPr>
        <p:spPr/>
        <p:txBody>
          <a:bodyPr>
            <a:normAutofit/>
          </a:bodyPr>
          <a:lstStyle/>
          <a:p>
            <a:r>
              <a:rPr lang="en-US" sz="2000" dirty="0" smtClean="0"/>
              <a:t>During OJT period I collaborated with my division unit member and created </a:t>
            </a:r>
            <a:r>
              <a:rPr lang="en-US" sz="2000" dirty="0" err="1" smtClean="0"/>
              <a:t>eBizLoan</a:t>
            </a:r>
            <a:r>
              <a:rPr lang="en-US" sz="2000" dirty="0" smtClean="0"/>
              <a:t>.</a:t>
            </a:r>
            <a:endParaRPr lang="en-US" sz="2000" dirty="0"/>
          </a:p>
        </p:txBody>
      </p:sp>
      <p:sp>
        <p:nvSpPr>
          <p:cNvPr id="4" name="Text Placeholder 3"/>
          <p:cNvSpPr>
            <a:spLocks noGrp="1"/>
          </p:cNvSpPr>
          <p:nvPr>
            <p:ph type="body" sz="quarter" idx="13"/>
          </p:nvPr>
        </p:nvSpPr>
        <p:spPr/>
        <p:txBody>
          <a:bodyPr/>
          <a:lstStyle/>
          <a:p>
            <a:endParaRPr lang="en-US"/>
          </a:p>
        </p:txBody>
      </p:sp>
      <p:sp>
        <p:nvSpPr>
          <p:cNvPr id="7" name="TextBox 6"/>
          <p:cNvSpPr txBox="1"/>
          <p:nvPr/>
        </p:nvSpPr>
        <p:spPr>
          <a:xfrm>
            <a:off x="8464694" y="2525930"/>
            <a:ext cx="2717502"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OracleDB</a:t>
            </a:r>
            <a:r>
              <a:rPr lang="en-US" dirty="0" smtClean="0"/>
              <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Spring-Boot</a:t>
            </a:r>
            <a:br>
              <a:rPr lang="en-US" dirty="0" smtClean="0"/>
            </a:br>
            <a:r>
              <a:rPr lang="en-US" dirty="0" smtClean="0"/>
              <a:t/>
            </a:r>
            <a:br>
              <a:rPr lang="en-US" dirty="0" smtClean="0"/>
            </a:br>
            <a:endParaRPr lang="en-US" dirty="0" smtClean="0"/>
          </a:p>
          <a:p>
            <a:pPr marL="285750" indent="-285750">
              <a:buFont typeface="Arial" panose="020B0604020202020204" pitchFamily="34" charset="0"/>
              <a:buChar char="•"/>
            </a:pPr>
            <a:r>
              <a:rPr lang="en-US" dirty="0" smtClean="0"/>
              <a:t>React JS</a:t>
            </a:r>
            <a:br>
              <a:rPr lang="en-US" dirty="0" smtClean="0"/>
            </a:b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5219" y="3788788"/>
            <a:ext cx="1051138" cy="270668"/>
          </a:xfrm>
          <a:prstGeom prst="rect">
            <a:avLst/>
          </a:prstGeom>
        </p:spPr>
      </p:pic>
      <p:sp>
        <p:nvSpPr>
          <p:cNvPr id="11" name="TextBox 10"/>
          <p:cNvSpPr txBox="1"/>
          <p:nvPr/>
        </p:nvSpPr>
        <p:spPr>
          <a:xfrm>
            <a:off x="8751715" y="2218153"/>
            <a:ext cx="1238737" cy="307777"/>
          </a:xfrm>
          <a:prstGeom prst="rect">
            <a:avLst/>
          </a:prstGeom>
          <a:noFill/>
        </p:spPr>
        <p:txBody>
          <a:bodyPr wrap="none" rtlCol="0">
            <a:spAutoFit/>
          </a:bodyPr>
          <a:lstStyle/>
          <a:p>
            <a:r>
              <a:rPr lang="en-US" sz="1400" b="1" dirty="0" smtClean="0"/>
              <a:t>Tools Used : </a:t>
            </a:r>
            <a:endParaRPr lang="en-US" sz="1400" b="1" dirty="0"/>
          </a:p>
        </p:txBody>
      </p:sp>
      <p:sp>
        <p:nvSpPr>
          <p:cNvPr id="12" name="AutoShape 2" descr="See the sourc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See the source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616" y="2955100"/>
            <a:ext cx="1402878" cy="21867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0270" y="4541403"/>
            <a:ext cx="499786" cy="43342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2202" y="2081838"/>
            <a:ext cx="6395575" cy="3413900"/>
          </a:xfrm>
          <a:prstGeom prst="rect">
            <a:avLst/>
          </a:prstGeom>
        </p:spPr>
      </p:pic>
    </p:spTree>
    <p:extLst>
      <p:ext uri="{BB962C8B-B14F-4D97-AF65-F5344CB8AC3E}">
        <p14:creationId xmlns:p14="http://schemas.microsoft.com/office/powerpoint/2010/main" val="3584692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Cash Mgt 2021 for MDP MAP 202116281388601641357788">
  <a:themeElements>
    <a:clrScheme name="Custom 1">
      <a:dk1>
        <a:srgbClr val="000000"/>
      </a:dk1>
      <a:lt1>
        <a:srgbClr val="FFFFFF"/>
      </a:lt1>
      <a:dk2>
        <a:srgbClr val="44546A"/>
      </a:dk2>
      <a:lt2>
        <a:srgbClr val="E7E6E6"/>
      </a:lt2>
      <a:accent1>
        <a:srgbClr val="FFBF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Maybank.potx" id="{B1755CDD-9389-4DA6-A402-0508EFACCC3C}" vid="{DBE61ACF-C050-4415-ACE3-83AB375712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Cash Mgt 2021 for MDP MAP 202116281388601641357788</Template>
  <TotalTime>17950</TotalTime>
  <Words>474</Words>
  <Application>Microsoft Office PowerPoint</Application>
  <PresentationFormat>Widescreen</PresentationFormat>
  <Paragraphs>95</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Trebuchet MS</vt:lpstr>
      <vt:lpstr>Cash Mgt 2021 for MDP MAP 202116281388601641357788</vt:lpstr>
      <vt:lpstr>End of On-The Job Training (OJT) Report</vt:lpstr>
      <vt:lpstr>Introduction about my Division</vt:lpstr>
      <vt:lpstr>6-Month On-The-Job (OJT) Training Journey  </vt:lpstr>
      <vt:lpstr>Initiative Project</vt:lpstr>
      <vt:lpstr>Monitoring and Support Maintenance in RDN Backend(Rekening Dana Nasabah)</vt:lpstr>
      <vt:lpstr>Initiative Project (1) – MBI ScriptScheduler</vt:lpstr>
      <vt:lpstr>Initiative Project (1) – Digital Lending Iniative Project (React Native)</vt:lpstr>
      <vt:lpstr>Initiative Project (2) – Digital Lending Iniative Project (React Native)</vt:lpstr>
      <vt:lpstr>Project (1) – eBizLoan (Digital Lending) Project</vt:lpstr>
      <vt:lpstr>Project (2) – eBizLoan (Digital Lending) Project</vt:lpstr>
      <vt:lpstr>Project (3) – eBizLoan (Digital Lending) Project</vt:lpstr>
      <vt:lpstr>Project (4) – eBizLoan (Digital Lending) Project</vt:lpstr>
      <vt:lpstr>Project (5) – eBizLoan (Digital Lending) Project</vt:lpstr>
      <vt:lpstr>Initiative Project – Short Demo</vt:lpstr>
      <vt:lpstr>Output From On-The-Job Training (OJT)</vt:lpstr>
      <vt:lpstr>Improvement Ideas (1)</vt:lpstr>
      <vt:lpstr>Big thanks to my awesome team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PostgreSQL Learning</dc:title>
  <dc:creator>STEADY</dc:creator>
  <cp:lastModifiedBy>Steven Nanda Kurniawan</cp:lastModifiedBy>
  <cp:revision>324</cp:revision>
  <dcterms:created xsi:type="dcterms:W3CDTF">2022-07-05T03:29:20Z</dcterms:created>
  <dcterms:modified xsi:type="dcterms:W3CDTF">2023-08-30T07:40:31Z</dcterms:modified>
</cp:coreProperties>
</file>